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0" r:id="rId3"/>
    <p:sldId id="271" r:id="rId4"/>
    <p:sldId id="267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8" autoAdjust="0"/>
    <p:restoredTop sz="94660"/>
  </p:normalViewPr>
  <p:slideViewPr>
    <p:cSldViewPr>
      <p:cViewPr>
        <p:scale>
          <a:sx n="33" d="100"/>
          <a:sy n="33" d="100"/>
        </p:scale>
        <p:origin x="-3024" y="-590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2174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6486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443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03680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1752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40492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26310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112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644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41972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53873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Group 319"/>
          <p:cNvGrpSpPr>
            <a:grpSpLocks/>
          </p:cNvGrpSpPr>
          <p:nvPr/>
        </p:nvGrpSpPr>
        <p:grpSpPr bwMode="auto">
          <a:xfrm>
            <a:off x="1020180" y="190110"/>
            <a:ext cx="7694612" cy="12419013"/>
            <a:chOff x="643" y="120"/>
            <a:chExt cx="4847" cy="7823"/>
          </a:xfrm>
        </p:grpSpPr>
        <p:sp>
          <p:nvSpPr>
            <p:cNvPr id="254" name="Freeform 259"/>
            <p:cNvSpPr>
              <a:spLocks/>
            </p:cNvSpPr>
            <p:nvPr/>
          </p:nvSpPr>
          <p:spPr bwMode="auto">
            <a:xfrm>
              <a:off x="727" y="5420"/>
              <a:ext cx="2580" cy="2523"/>
            </a:xfrm>
            <a:custGeom>
              <a:avLst/>
              <a:gdLst>
                <a:gd name="T0" fmla="*/ 1134 w 2579"/>
                <a:gd name="T1" fmla="*/ 567 h 2523"/>
                <a:gd name="T2" fmla="*/ 1219 w 2579"/>
                <a:gd name="T3" fmla="*/ 397 h 2523"/>
                <a:gd name="T4" fmla="*/ 1360 w 2579"/>
                <a:gd name="T5" fmla="*/ 114 h 2523"/>
                <a:gd name="T6" fmla="*/ 1389 w 2579"/>
                <a:gd name="T7" fmla="*/ 28 h 2523"/>
                <a:gd name="T8" fmla="*/ 1531 w 2579"/>
                <a:gd name="T9" fmla="*/ 85 h 2523"/>
                <a:gd name="T10" fmla="*/ 1672 w 2579"/>
                <a:gd name="T11" fmla="*/ 199 h 2523"/>
                <a:gd name="T12" fmla="*/ 2098 w 2579"/>
                <a:gd name="T13" fmla="*/ 142 h 2523"/>
                <a:gd name="T14" fmla="*/ 2466 w 2579"/>
                <a:gd name="T15" fmla="*/ 85 h 2523"/>
                <a:gd name="T16" fmla="*/ 2494 w 2579"/>
                <a:gd name="T17" fmla="*/ 340 h 2523"/>
                <a:gd name="T18" fmla="*/ 2409 w 2579"/>
                <a:gd name="T19" fmla="*/ 737 h 2523"/>
                <a:gd name="T20" fmla="*/ 2409 w 2579"/>
                <a:gd name="T21" fmla="*/ 936 h 2523"/>
                <a:gd name="T22" fmla="*/ 2438 w 2579"/>
                <a:gd name="T23" fmla="*/ 1191 h 2523"/>
                <a:gd name="T24" fmla="*/ 2466 w 2579"/>
                <a:gd name="T25" fmla="*/ 1474 h 2523"/>
                <a:gd name="T26" fmla="*/ 2551 w 2579"/>
                <a:gd name="T27" fmla="*/ 1644 h 2523"/>
                <a:gd name="T28" fmla="*/ 2466 w 2579"/>
                <a:gd name="T29" fmla="*/ 1928 h 2523"/>
                <a:gd name="T30" fmla="*/ 2523 w 2579"/>
                <a:gd name="T31" fmla="*/ 2013 h 2523"/>
                <a:gd name="T32" fmla="*/ 2438 w 2579"/>
                <a:gd name="T33" fmla="*/ 2126 h 2523"/>
                <a:gd name="T34" fmla="*/ 2324 w 2579"/>
                <a:gd name="T35" fmla="*/ 2041 h 2523"/>
                <a:gd name="T36" fmla="*/ 2183 w 2579"/>
                <a:gd name="T37" fmla="*/ 2183 h 2523"/>
                <a:gd name="T38" fmla="*/ 2268 w 2579"/>
                <a:gd name="T39" fmla="*/ 2268 h 2523"/>
                <a:gd name="T40" fmla="*/ 2268 w 2579"/>
                <a:gd name="T41" fmla="*/ 2523 h 2523"/>
                <a:gd name="T42" fmla="*/ 2211 w 2579"/>
                <a:gd name="T43" fmla="*/ 2353 h 2523"/>
                <a:gd name="T44" fmla="*/ 2126 w 2579"/>
                <a:gd name="T45" fmla="*/ 2268 h 2523"/>
                <a:gd name="T46" fmla="*/ 2013 w 2579"/>
                <a:gd name="T47" fmla="*/ 2240 h 2523"/>
                <a:gd name="T48" fmla="*/ 1786 w 2579"/>
                <a:gd name="T49" fmla="*/ 2211 h 2523"/>
                <a:gd name="T50" fmla="*/ 1275 w 2579"/>
                <a:gd name="T51" fmla="*/ 2155 h 2523"/>
                <a:gd name="T52" fmla="*/ 737 w 2579"/>
                <a:gd name="T53" fmla="*/ 2325 h 2523"/>
                <a:gd name="T54" fmla="*/ 510 w 2579"/>
                <a:gd name="T55" fmla="*/ 2211 h 2523"/>
                <a:gd name="T56" fmla="*/ 340 w 2579"/>
                <a:gd name="T57" fmla="*/ 2126 h 2523"/>
                <a:gd name="T58" fmla="*/ 425 w 2579"/>
                <a:gd name="T59" fmla="*/ 1871 h 2523"/>
                <a:gd name="T60" fmla="*/ 453 w 2579"/>
                <a:gd name="T61" fmla="*/ 1701 h 2523"/>
                <a:gd name="T62" fmla="*/ 652 w 2579"/>
                <a:gd name="T63" fmla="*/ 1474 h 2523"/>
                <a:gd name="T64" fmla="*/ 340 w 2579"/>
                <a:gd name="T65" fmla="*/ 1219 h 2523"/>
                <a:gd name="T66" fmla="*/ 340 w 2579"/>
                <a:gd name="T67" fmla="*/ 1021 h 2523"/>
                <a:gd name="T68" fmla="*/ 113 w 2579"/>
                <a:gd name="T69" fmla="*/ 822 h 2523"/>
                <a:gd name="T70" fmla="*/ 170 w 2579"/>
                <a:gd name="T71" fmla="*/ 652 h 2523"/>
                <a:gd name="T72" fmla="*/ 538 w 2579"/>
                <a:gd name="T73" fmla="*/ 794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9" h="2523">
                  <a:moveTo>
                    <a:pt x="822" y="595"/>
                  </a:moveTo>
                  <a:lnTo>
                    <a:pt x="1134" y="567"/>
                  </a:lnTo>
                  <a:lnTo>
                    <a:pt x="1162" y="454"/>
                  </a:lnTo>
                  <a:lnTo>
                    <a:pt x="1219" y="397"/>
                  </a:lnTo>
                  <a:lnTo>
                    <a:pt x="1360" y="170"/>
                  </a:lnTo>
                  <a:lnTo>
                    <a:pt x="1360" y="114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531" y="0"/>
                  </a:lnTo>
                  <a:lnTo>
                    <a:pt x="1531" y="85"/>
                  </a:lnTo>
                  <a:lnTo>
                    <a:pt x="1672" y="142"/>
                  </a:lnTo>
                  <a:lnTo>
                    <a:pt x="1672" y="199"/>
                  </a:lnTo>
                  <a:lnTo>
                    <a:pt x="2013" y="114"/>
                  </a:lnTo>
                  <a:lnTo>
                    <a:pt x="2098" y="142"/>
                  </a:lnTo>
                  <a:lnTo>
                    <a:pt x="2211" y="57"/>
                  </a:lnTo>
                  <a:lnTo>
                    <a:pt x="2466" y="85"/>
                  </a:lnTo>
                  <a:lnTo>
                    <a:pt x="2579" y="255"/>
                  </a:lnTo>
                  <a:lnTo>
                    <a:pt x="2494" y="340"/>
                  </a:lnTo>
                  <a:lnTo>
                    <a:pt x="2494" y="454"/>
                  </a:lnTo>
                  <a:lnTo>
                    <a:pt x="2409" y="737"/>
                  </a:lnTo>
                  <a:lnTo>
                    <a:pt x="2466" y="794"/>
                  </a:lnTo>
                  <a:lnTo>
                    <a:pt x="2409" y="936"/>
                  </a:lnTo>
                  <a:lnTo>
                    <a:pt x="2523" y="1049"/>
                  </a:lnTo>
                  <a:lnTo>
                    <a:pt x="2438" y="1191"/>
                  </a:lnTo>
                  <a:lnTo>
                    <a:pt x="2523" y="1304"/>
                  </a:lnTo>
                  <a:lnTo>
                    <a:pt x="2466" y="1474"/>
                  </a:lnTo>
                  <a:lnTo>
                    <a:pt x="2579" y="1559"/>
                  </a:lnTo>
                  <a:lnTo>
                    <a:pt x="2551" y="1644"/>
                  </a:lnTo>
                  <a:lnTo>
                    <a:pt x="2409" y="1729"/>
                  </a:lnTo>
                  <a:lnTo>
                    <a:pt x="2466" y="1928"/>
                  </a:lnTo>
                  <a:lnTo>
                    <a:pt x="2551" y="1928"/>
                  </a:lnTo>
                  <a:lnTo>
                    <a:pt x="2523" y="2013"/>
                  </a:lnTo>
                  <a:lnTo>
                    <a:pt x="2409" y="1985"/>
                  </a:lnTo>
                  <a:lnTo>
                    <a:pt x="2438" y="2126"/>
                  </a:lnTo>
                  <a:lnTo>
                    <a:pt x="2296" y="2126"/>
                  </a:lnTo>
                  <a:lnTo>
                    <a:pt x="2324" y="2041"/>
                  </a:lnTo>
                  <a:lnTo>
                    <a:pt x="2239" y="2013"/>
                  </a:lnTo>
                  <a:lnTo>
                    <a:pt x="2183" y="2183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353" y="2325"/>
                  </a:lnTo>
                  <a:lnTo>
                    <a:pt x="2268" y="2523"/>
                  </a:lnTo>
                  <a:lnTo>
                    <a:pt x="2211" y="2495"/>
                  </a:lnTo>
                  <a:lnTo>
                    <a:pt x="2211" y="2353"/>
                  </a:lnTo>
                  <a:lnTo>
                    <a:pt x="2098" y="2353"/>
                  </a:lnTo>
                  <a:lnTo>
                    <a:pt x="2126" y="2268"/>
                  </a:lnTo>
                  <a:lnTo>
                    <a:pt x="2098" y="2211"/>
                  </a:lnTo>
                  <a:lnTo>
                    <a:pt x="2013" y="2240"/>
                  </a:lnTo>
                  <a:lnTo>
                    <a:pt x="1814" y="2098"/>
                  </a:lnTo>
                  <a:lnTo>
                    <a:pt x="1786" y="2211"/>
                  </a:lnTo>
                  <a:lnTo>
                    <a:pt x="1360" y="2268"/>
                  </a:lnTo>
                  <a:lnTo>
                    <a:pt x="1275" y="2155"/>
                  </a:lnTo>
                  <a:lnTo>
                    <a:pt x="793" y="2183"/>
                  </a:lnTo>
                  <a:lnTo>
                    <a:pt x="737" y="2325"/>
                  </a:lnTo>
                  <a:lnTo>
                    <a:pt x="482" y="2381"/>
                  </a:lnTo>
                  <a:lnTo>
                    <a:pt x="510" y="2211"/>
                  </a:lnTo>
                  <a:lnTo>
                    <a:pt x="397" y="2183"/>
                  </a:lnTo>
                  <a:lnTo>
                    <a:pt x="340" y="2126"/>
                  </a:lnTo>
                  <a:lnTo>
                    <a:pt x="453" y="2041"/>
                  </a:lnTo>
                  <a:lnTo>
                    <a:pt x="425" y="1871"/>
                  </a:lnTo>
                  <a:lnTo>
                    <a:pt x="482" y="1815"/>
                  </a:lnTo>
                  <a:lnTo>
                    <a:pt x="453" y="1701"/>
                  </a:lnTo>
                  <a:lnTo>
                    <a:pt x="595" y="1729"/>
                  </a:lnTo>
                  <a:lnTo>
                    <a:pt x="652" y="1474"/>
                  </a:lnTo>
                  <a:lnTo>
                    <a:pt x="510" y="1248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340" y="1021"/>
                  </a:lnTo>
                  <a:lnTo>
                    <a:pt x="198" y="794"/>
                  </a:lnTo>
                  <a:lnTo>
                    <a:pt x="113" y="822"/>
                  </a:lnTo>
                  <a:lnTo>
                    <a:pt x="0" y="766"/>
                  </a:lnTo>
                  <a:lnTo>
                    <a:pt x="170" y="652"/>
                  </a:lnTo>
                  <a:lnTo>
                    <a:pt x="340" y="652"/>
                  </a:lnTo>
                  <a:lnTo>
                    <a:pt x="538" y="794"/>
                  </a:lnTo>
                  <a:lnTo>
                    <a:pt x="822" y="59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5" name="Freeform 265"/>
            <p:cNvSpPr>
              <a:spLocks/>
            </p:cNvSpPr>
            <p:nvPr/>
          </p:nvSpPr>
          <p:spPr bwMode="auto">
            <a:xfrm>
              <a:off x="1436" y="3295"/>
              <a:ext cx="1815" cy="2721"/>
            </a:xfrm>
            <a:custGeom>
              <a:avLst/>
              <a:gdLst>
                <a:gd name="T0" fmla="*/ 426 w 1815"/>
                <a:gd name="T1" fmla="*/ 2693 h 2721"/>
                <a:gd name="T2" fmla="*/ 539 w 1815"/>
                <a:gd name="T3" fmla="*/ 2495 h 2721"/>
                <a:gd name="T4" fmla="*/ 652 w 1815"/>
                <a:gd name="T5" fmla="*/ 2240 h 2721"/>
                <a:gd name="T6" fmla="*/ 681 w 1815"/>
                <a:gd name="T7" fmla="*/ 2154 h 2721"/>
                <a:gd name="T8" fmla="*/ 823 w 1815"/>
                <a:gd name="T9" fmla="*/ 2211 h 2721"/>
                <a:gd name="T10" fmla="*/ 964 w 1815"/>
                <a:gd name="T11" fmla="*/ 2325 h 2721"/>
                <a:gd name="T12" fmla="*/ 1390 w 1815"/>
                <a:gd name="T13" fmla="*/ 2268 h 2721"/>
                <a:gd name="T14" fmla="*/ 1758 w 1815"/>
                <a:gd name="T15" fmla="*/ 2211 h 2721"/>
                <a:gd name="T16" fmla="*/ 1758 w 1815"/>
                <a:gd name="T17" fmla="*/ 2013 h 2721"/>
                <a:gd name="T18" fmla="*/ 1616 w 1815"/>
                <a:gd name="T19" fmla="*/ 1899 h 2721"/>
                <a:gd name="T20" fmla="*/ 1446 w 1815"/>
                <a:gd name="T21" fmla="*/ 1956 h 2721"/>
                <a:gd name="T22" fmla="*/ 1361 w 1815"/>
                <a:gd name="T23" fmla="*/ 1843 h 2721"/>
                <a:gd name="T24" fmla="*/ 1106 w 1815"/>
                <a:gd name="T25" fmla="*/ 1899 h 2721"/>
                <a:gd name="T26" fmla="*/ 681 w 1815"/>
                <a:gd name="T27" fmla="*/ 1786 h 2721"/>
                <a:gd name="T28" fmla="*/ 738 w 1815"/>
                <a:gd name="T29" fmla="*/ 1587 h 2721"/>
                <a:gd name="T30" fmla="*/ 908 w 1815"/>
                <a:gd name="T31" fmla="*/ 1389 h 2721"/>
                <a:gd name="T32" fmla="*/ 1163 w 1815"/>
                <a:gd name="T33" fmla="*/ 1417 h 2721"/>
                <a:gd name="T34" fmla="*/ 1390 w 1815"/>
                <a:gd name="T35" fmla="*/ 1219 h 2721"/>
                <a:gd name="T36" fmla="*/ 1049 w 1815"/>
                <a:gd name="T37" fmla="*/ 1049 h 2721"/>
                <a:gd name="T38" fmla="*/ 908 w 1815"/>
                <a:gd name="T39" fmla="*/ 850 h 2721"/>
                <a:gd name="T40" fmla="*/ 823 w 1815"/>
                <a:gd name="T41" fmla="*/ 652 h 2721"/>
                <a:gd name="T42" fmla="*/ 823 w 1815"/>
                <a:gd name="T43" fmla="*/ 425 h 2721"/>
                <a:gd name="T44" fmla="*/ 766 w 1815"/>
                <a:gd name="T45" fmla="*/ 283 h 2721"/>
                <a:gd name="T46" fmla="*/ 652 w 1815"/>
                <a:gd name="T47" fmla="*/ 142 h 2721"/>
                <a:gd name="T48" fmla="*/ 454 w 1815"/>
                <a:gd name="T49" fmla="*/ 142 h 2721"/>
                <a:gd name="T50" fmla="*/ 312 w 1815"/>
                <a:gd name="T51" fmla="*/ 85 h 2721"/>
                <a:gd name="T52" fmla="*/ 142 w 1815"/>
                <a:gd name="T53" fmla="*/ 85 h 2721"/>
                <a:gd name="T54" fmla="*/ 0 w 1815"/>
                <a:gd name="T55" fmla="*/ 198 h 2721"/>
                <a:gd name="T56" fmla="*/ 57 w 1815"/>
                <a:gd name="T57" fmla="*/ 680 h 2721"/>
                <a:gd name="T58" fmla="*/ 142 w 1815"/>
                <a:gd name="T59" fmla="*/ 1049 h 2721"/>
                <a:gd name="T60" fmla="*/ 312 w 1815"/>
                <a:gd name="T61" fmla="*/ 1106 h 2721"/>
                <a:gd name="T62" fmla="*/ 567 w 1815"/>
                <a:gd name="T63" fmla="*/ 1474 h 2721"/>
                <a:gd name="T64" fmla="*/ 397 w 1815"/>
                <a:gd name="T65" fmla="*/ 1644 h 2721"/>
                <a:gd name="T66" fmla="*/ 341 w 1815"/>
                <a:gd name="T67" fmla="*/ 1786 h 2721"/>
                <a:gd name="T68" fmla="*/ 312 w 1815"/>
                <a:gd name="T69" fmla="*/ 1871 h 2721"/>
                <a:gd name="T70" fmla="*/ 539 w 1815"/>
                <a:gd name="T71" fmla="*/ 2098 h 2721"/>
                <a:gd name="T72" fmla="*/ 341 w 1815"/>
                <a:gd name="T73" fmla="*/ 2438 h 2721"/>
                <a:gd name="T74" fmla="*/ 142 w 1815"/>
                <a:gd name="T75" fmla="*/ 2665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26" y="2693"/>
                  </a:lnTo>
                  <a:lnTo>
                    <a:pt x="454" y="2580"/>
                  </a:lnTo>
                  <a:lnTo>
                    <a:pt x="539" y="2495"/>
                  </a:lnTo>
                  <a:lnTo>
                    <a:pt x="652" y="2296"/>
                  </a:lnTo>
                  <a:lnTo>
                    <a:pt x="652" y="2240"/>
                  </a:lnTo>
                  <a:lnTo>
                    <a:pt x="681" y="2211"/>
                  </a:lnTo>
                  <a:lnTo>
                    <a:pt x="681" y="2154"/>
                  </a:lnTo>
                  <a:lnTo>
                    <a:pt x="823" y="2126"/>
                  </a:lnTo>
                  <a:lnTo>
                    <a:pt x="823" y="2211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305" y="2240"/>
                  </a:lnTo>
                  <a:lnTo>
                    <a:pt x="1390" y="2268"/>
                  </a:lnTo>
                  <a:lnTo>
                    <a:pt x="1503" y="2183"/>
                  </a:lnTo>
                  <a:lnTo>
                    <a:pt x="1758" y="2211"/>
                  </a:lnTo>
                  <a:lnTo>
                    <a:pt x="1815" y="2126"/>
                  </a:lnTo>
                  <a:lnTo>
                    <a:pt x="1758" y="2013"/>
                  </a:lnTo>
                  <a:lnTo>
                    <a:pt x="1701" y="1871"/>
                  </a:lnTo>
                  <a:lnTo>
                    <a:pt x="1616" y="1899"/>
                  </a:lnTo>
                  <a:lnTo>
                    <a:pt x="1588" y="1956"/>
                  </a:lnTo>
                  <a:lnTo>
                    <a:pt x="1446" y="1956"/>
                  </a:lnTo>
                  <a:lnTo>
                    <a:pt x="1475" y="1843"/>
                  </a:lnTo>
                  <a:lnTo>
                    <a:pt x="1361" y="1843"/>
                  </a:lnTo>
                  <a:lnTo>
                    <a:pt x="1248" y="1899"/>
                  </a:lnTo>
                  <a:lnTo>
                    <a:pt x="1106" y="1899"/>
                  </a:lnTo>
                  <a:lnTo>
                    <a:pt x="1021" y="1956"/>
                  </a:lnTo>
                  <a:lnTo>
                    <a:pt x="681" y="1786"/>
                  </a:lnTo>
                  <a:lnTo>
                    <a:pt x="681" y="1673"/>
                  </a:lnTo>
                  <a:lnTo>
                    <a:pt x="738" y="1587"/>
                  </a:lnTo>
                  <a:lnTo>
                    <a:pt x="709" y="1474"/>
                  </a:lnTo>
                  <a:lnTo>
                    <a:pt x="908" y="1389"/>
                  </a:lnTo>
                  <a:lnTo>
                    <a:pt x="993" y="1446"/>
                  </a:lnTo>
                  <a:lnTo>
                    <a:pt x="1163" y="1417"/>
                  </a:lnTo>
                  <a:lnTo>
                    <a:pt x="1163" y="1332"/>
                  </a:lnTo>
                  <a:lnTo>
                    <a:pt x="1390" y="1219"/>
                  </a:lnTo>
                  <a:lnTo>
                    <a:pt x="1191" y="1049"/>
                  </a:lnTo>
                  <a:lnTo>
                    <a:pt x="1049" y="1049"/>
                  </a:lnTo>
                  <a:lnTo>
                    <a:pt x="851" y="992"/>
                  </a:lnTo>
                  <a:lnTo>
                    <a:pt x="908" y="850"/>
                  </a:lnTo>
                  <a:lnTo>
                    <a:pt x="908" y="709"/>
                  </a:lnTo>
                  <a:lnTo>
                    <a:pt x="823" y="652"/>
                  </a:lnTo>
                  <a:lnTo>
                    <a:pt x="879" y="482"/>
                  </a:lnTo>
                  <a:lnTo>
                    <a:pt x="823" y="425"/>
                  </a:lnTo>
                  <a:lnTo>
                    <a:pt x="851" y="227"/>
                  </a:lnTo>
                  <a:lnTo>
                    <a:pt x="766" y="283"/>
                  </a:lnTo>
                  <a:lnTo>
                    <a:pt x="738" y="170"/>
                  </a:lnTo>
                  <a:lnTo>
                    <a:pt x="652" y="142"/>
                  </a:lnTo>
                  <a:lnTo>
                    <a:pt x="56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0" y="198"/>
                  </a:lnTo>
                  <a:lnTo>
                    <a:pt x="85" y="454"/>
                  </a:lnTo>
                  <a:lnTo>
                    <a:pt x="57" y="680"/>
                  </a:lnTo>
                  <a:lnTo>
                    <a:pt x="142" y="709"/>
                  </a:lnTo>
                  <a:lnTo>
                    <a:pt x="142" y="1049"/>
                  </a:lnTo>
                  <a:lnTo>
                    <a:pt x="256" y="1162"/>
                  </a:lnTo>
                  <a:lnTo>
                    <a:pt x="312" y="1106"/>
                  </a:lnTo>
                  <a:lnTo>
                    <a:pt x="454" y="1219"/>
                  </a:lnTo>
                  <a:lnTo>
                    <a:pt x="567" y="1474"/>
                  </a:lnTo>
                  <a:lnTo>
                    <a:pt x="539" y="1559"/>
                  </a:lnTo>
                  <a:lnTo>
                    <a:pt x="397" y="1644"/>
                  </a:lnTo>
                  <a:lnTo>
                    <a:pt x="454" y="1701"/>
                  </a:lnTo>
                  <a:lnTo>
                    <a:pt x="341" y="1786"/>
                  </a:lnTo>
                  <a:lnTo>
                    <a:pt x="397" y="1843"/>
                  </a:lnTo>
                  <a:lnTo>
                    <a:pt x="312" y="1871"/>
                  </a:lnTo>
                  <a:lnTo>
                    <a:pt x="397" y="2013"/>
                  </a:lnTo>
                  <a:lnTo>
                    <a:pt x="539" y="2098"/>
                  </a:lnTo>
                  <a:lnTo>
                    <a:pt x="567" y="2268"/>
                  </a:lnTo>
                  <a:lnTo>
                    <a:pt x="341" y="2438"/>
                  </a:lnTo>
                  <a:lnTo>
                    <a:pt x="312" y="2580"/>
                  </a:lnTo>
                  <a:lnTo>
                    <a:pt x="142" y="2665"/>
                  </a:lnTo>
                  <a:lnTo>
                    <a:pt x="114" y="272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6" name="Freeform 269"/>
            <p:cNvSpPr>
              <a:spLocks/>
            </p:cNvSpPr>
            <p:nvPr/>
          </p:nvSpPr>
          <p:spPr bwMode="auto">
            <a:xfrm>
              <a:off x="643" y="4826"/>
              <a:ext cx="1360" cy="1389"/>
            </a:xfrm>
            <a:custGeom>
              <a:avLst/>
              <a:gdLst>
                <a:gd name="T0" fmla="*/ 85 w 1360"/>
                <a:gd name="T1" fmla="*/ 1361 h 1389"/>
                <a:gd name="T2" fmla="*/ 255 w 1360"/>
                <a:gd name="T3" fmla="*/ 1247 h 1389"/>
                <a:gd name="T4" fmla="*/ 425 w 1360"/>
                <a:gd name="T5" fmla="*/ 1247 h 1389"/>
                <a:gd name="T6" fmla="*/ 623 w 1360"/>
                <a:gd name="T7" fmla="*/ 1389 h 1389"/>
                <a:gd name="T8" fmla="*/ 907 w 1360"/>
                <a:gd name="T9" fmla="*/ 1190 h 1389"/>
                <a:gd name="T10" fmla="*/ 935 w 1360"/>
                <a:gd name="T11" fmla="*/ 1134 h 1389"/>
                <a:gd name="T12" fmla="*/ 1105 w 1360"/>
                <a:gd name="T13" fmla="*/ 1049 h 1389"/>
                <a:gd name="T14" fmla="*/ 1134 w 1360"/>
                <a:gd name="T15" fmla="*/ 907 h 1389"/>
                <a:gd name="T16" fmla="*/ 1360 w 1360"/>
                <a:gd name="T17" fmla="*/ 737 h 1389"/>
                <a:gd name="T18" fmla="*/ 1332 w 1360"/>
                <a:gd name="T19" fmla="*/ 567 h 1389"/>
                <a:gd name="T20" fmla="*/ 1190 w 1360"/>
                <a:gd name="T21" fmla="*/ 482 h 1389"/>
                <a:gd name="T22" fmla="*/ 1105 w 1360"/>
                <a:gd name="T23" fmla="*/ 340 h 1389"/>
                <a:gd name="T24" fmla="*/ 1190 w 1360"/>
                <a:gd name="T25" fmla="*/ 312 h 1389"/>
                <a:gd name="T26" fmla="*/ 1134 w 1360"/>
                <a:gd name="T27" fmla="*/ 255 h 1389"/>
                <a:gd name="T28" fmla="*/ 1247 w 1360"/>
                <a:gd name="T29" fmla="*/ 170 h 1389"/>
                <a:gd name="T30" fmla="*/ 1190 w 1360"/>
                <a:gd name="T31" fmla="*/ 113 h 1389"/>
                <a:gd name="T32" fmla="*/ 907 w 1360"/>
                <a:gd name="T33" fmla="*/ 0 h 1389"/>
                <a:gd name="T34" fmla="*/ 878 w 1360"/>
                <a:gd name="T35" fmla="*/ 85 h 1389"/>
                <a:gd name="T36" fmla="*/ 793 w 1360"/>
                <a:gd name="T37" fmla="*/ 56 h 1389"/>
                <a:gd name="T38" fmla="*/ 652 w 1360"/>
                <a:gd name="T39" fmla="*/ 255 h 1389"/>
                <a:gd name="T40" fmla="*/ 737 w 1360"/>
                <a:gd name="T41" fmla="*/ 312 h 1389"/>
                <a:gd name="T42" fmla="*/ 623 w 1360"/>
                <a:gd name="T43" fmla="*/ 425 h 1389"/>
                <a:gd name="T44" fmla="*/ 595 w 1360"/>
                <a:gd name="T45" fmla="*/ 567 h 1389"/>
                <a:gd name="T46" fmla="*/ 311 w 1360"/>
                <a:gd name="T47" fmla="*/ 680 h 1389"/>
                <a:gd name="T48" fmla="*/ 255 w 1360"/>
                <a:gd name="T49" fmla="*/ 907 h 1389"/>
                <a:gd name="T50" fmla="*/ 85 w 1360"/>
                <a:gd name="T51" fmla="*/ 1049 h 1389"/>
                <a:gd name="T52" fmla="*/ 85 w 1360"/>
                <a:gd name="T53" fmla="*/ 1190 h 1389"/>
                <a:gd name="T54" fmla="*/ 0 w 1360"/>
                <a:gd name="T55" fmla="*/ 1304 h 1389"/>
                <a:gd name="T56" fmla="*/ 85 w 1360"/>
                <a:gd name="T57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389">
                  <a:moveTo>
                    <a:pt x="85" y="1361"/>
                  </a:moveTo>
                  <a:lnTo>
                    <a:pt x="255" y="1247"/>
                  </a:lnTo>
                  <a:lnTo>
                    <a:pt x="425" y="1247"/>
                  </a:lnTo>
                  <a:lnTo>
                    <a:pt x="623" y="1389"/>
                  </a:lnTo>
                  <a:lnTo>
                    <a:pt x="907" y="1190"/>
                  </a:lnTo>
                  <a:lnTo>
                    <a:pt x="935" y="1134"/>
                  </a:lnTo>
                  <a:lnTo>
                    <a:pt x="1105" y="1049"/>
                  </a:lnTo>
                  <a:lnTo>
                    <a:pt x="1134" y="907"/>
                  </a:lnTo>
                  <a:lnTo>
                    <a:pt x="1360" y="737"/>
                  </a:lnTo>
                  <a:lnTo>
                    <a:pt x="1332" y="567"/>
                  </a:lnTo>
                  <a:lnTo>
                    <a:pt x="1190" y="482"/>
                  </a:lnTo>
                  <a:lnTo>
                    <a:pt x="1105" y="340"/>
                  </a:lnTo>
                  <a:lnTo>
                    <a:pt x="1190" y="312"/>
                  </a:lnTo>
                  <a:lnTo>
                    <a:pt x="1134" y="255"/>
                  </a:lnTo>
                  <a:lnTo>
                    <a:pt x="1247" y="170"/>
                  </a:lnTo>
                  <a:lnTo>
                    <a:pt x="1190" y="113"/>
                  </a:lnTo>
                  <a:lnTo>
                    <a:pt x="907" y="0"/>
                  </a:lnTo>
                  <a:lnTo>
                    <a:pt x="878" y="85"/>
                  </a:lnTo>
                  <a:lnTo>
                    <a:pt x="793" y="56"/>
                  </a:lnTo>
                  <a:lnTo>
                    <a:pt x="652" y="255"/>
                  </a:lnTo>
                  <a:lnTo>
                    <a:pt x="737" y="312"/>
                  </a:lnTo>
                  <a:lnTo>
                    <a:pt x="623" y="425"/>
                  </a:lnTo>
                  <a:lnTo>
                    <a:pt x="595" y="567"/>
                  </a:lnTo>
                  <a:lnTo>
                    <a:pt x="311" y="680"/>
                  </a:lnTo>
                  <a:lnTo>
                    <a:pt x="255" y="907"/>
                  </a:lnTo>
                  <a:lnTo>
                    <a:pt x="85" y="1049"/>
                  </a:lnTo>
                  <a:lnTo>
                    <a:pt x="85" y="1190"/>
                  </a:lnTo>
                  <a:lnTo>
                    <a:pt x="0" y="1304"/>
                  </a:lnTo>
                  <a:lnTo>
                    <a:pt x="85" y="136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7" name="Freeform 272"/>
            <p:cNvSpPr>
              <a:spLocks/>
            </p:cNvSpPr>
            <p:nvPr/>
          </p:nvSpPr>
          <p:spPr bwMode="auto">
            <a:xfrm>
              <a:off x="2117" y="4344"/>
              <a:ext cx="1587" cy="964"/>
            </a:xfrm>
            <a:custGeom>
              <a:avLst/>
              <a:gdLst>
                <a:gd name="T0" fmla="*/ 709 w 1587"/>
                <a:gd name="T1" fmla="*/ 170 h 964"/>
                <a:gd name="T2" fmla="*/ 482 w 1587"/>
                <a:gd name="T3" fmla="*/ 283 h 964"/>
                <a:gd name="T4" fmla="*/ 482 w 1587"/>
                <a:gd name="T5" fmla="*/ 368 h 964"/>
                <a:gd name="T6" fmla="*/ 312 w 1587"/>
                <a:gd name="T7" fmla="*/ 397 h 964"/>
                <a:gd name="T8" fmla="*/ 227 w 1587"/>
                <a:gd name="T9" fmla="*/ 340 h 964"/>
                <a:gd name="T10" fmla="*/ 28 w 1587"/>
                <a:gd name="T11" fmla="*/ 425 h 964"/>
                <a:gd name="T12" fmla="*/ 57 w 1587"/>
                <a:gd name="T13" fmla="*/ 538 h 964"/>
                <a:gd name="T14" fmla="*/ 0 w 1587"/>
                <a:gd name="T15" fmla="*/ 624 h 964"/>
                <a:gd name="T16" fmla="*/ 0 w 1587"/>
                <a:gd name="T17" fmla="*/ 737 h 964"/>
                <a:gd name="T18" fmla="*/ 340 w 1587"/>
                <a:gd name="T19" fmla="*/ 907 h 964"/>
                <a:gd name="T20" fmla="*/ 425 w 1587"/>
                <a:gd name="T21" fmla="*/ 850 h 964"/>
                <a:gd name="T22" fmla="*/ 567 w 1587"/>
                <a:gd name="T23" fmla="*/ 850 h 964"/>
                <a:gd name="T24" fmla="*/ 680 w 1587"/>
                <a:gd name="T25" fmla="*/ 794 h 964"/>
                <a:gd name="T26" fmla="*/ 794 w 1587"/>
                <a:gd name="T27" fmla="*/ 794 h 964"/>
                <a:gd name="T28" fmla="*/ 765 w 1587"/>
                <a:gd name="T29" fmla="*/ 907 h 964"/>
                <a:gd name="T30" fmla="*/ 907 w 1587"/>
                <a:gd name="T31" fmla="*/ 907 h 964"/>
                <a:gd name="T32" fmla="*/ 935 w 1587"/>
                <a:gd name="T33" fmla="*/ 850 h 964"/>
                <a:gd name="T34" fmla="*/ 1020 w 1587"/>
                <a:gd name="T35" fmla="*/ 822 h 964"/>
                <a:gd name="T36" fmla="*/ 1077 w 1587"/>
                <a:gd name="T37" fmla="*/ 964 h 964"/>
                <a:gd name="T38" fmla="*/ 1134 w 1587"/>
                <a:gd name="T39" fmla="*/ 879 h 964"/>
                <a:gd name="T40" fmla="*/ 1361 w 1587"/>
                <a:gd name="T41" fmla="*/ 850 h 964"/>
                <a:gd name="T42" fmla="*/ 1389 w 1587"/>
                <a:gd name="T43" fmla="*/ 624 h 964"/>
                <a:gd name="T44" fmla="*/ 1474 w 1587"/>
                <a:gd name="T45" fmla="*/ 453 h 964"/>
                <a:gd name="T46" fmla="*/ 1559 w 1587"/>
                <a:gd name="T47" fmla="*/ 453 h 964"/>
                <a:gd name="T48" fmla="*/ 1531 w 1587"/>
                <a:gd name="T49" fmla="*/ 368 h 964"/>
                <a:gd name="T50" fmla="*/ 1587 w 1587"/>
                <a:gd name="T51" fmla="*/ 227 h 964"/>
                <a:gd name="T52" fmla="*/ 1531 w 1587"/>
                <a:gd name="T53" fmla="*/ 170 h 964"/>
                <a:gd name="T54" fmla="*/ 1531 w 1587"/>
                <a:gd name="T55" fmla="*/ 85 h 964"/>
                <a:gd name="T56" fmla="*/ 1162 w 1587"/>
                <a:gd name="T57" fmla="*/ 0 h 964"/>
                <a:gd name="T58" fmla="*/ 879 w 1587"/>
                <a:gd name="T59" fmla="*/ 113 h 964"/>
                <a:gd name="T60" fmla="*/ 794 w 1587"/>
                <a:gd name="T61" fmla="*/ 85 h 964"/>
                <a:gd name="T62" fmla="*/ 709 w 1587"/>
                <a:gd name="T63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7" h="964">
                  <a:moveTo>
                    <a:pt x="709" y="170"/>
                  </a:moveTo>
                  <a:lnTo>
                    <a:pt x="482" y="283"/>
                  </a:lnTo>
                  <a:lnTo>
                    <a:pt x="482" y="368"/>
                  </a:lnTo>
                  <a:lnTo>
                    <a:pt x="312" y="397"/>
                  </a:lnTo>
                  <a:lnTo>
                    <a:pt x="227" y="340"/>
                  </a:lnTo>
                  <a:lnTo>
                    <a:pt x="28" y="425"/>
                  </a:lnTo>
                  <a:lnTo>
                    <a:pt x="57" y="538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567" y="850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65" y="907"/>
                  </a:lnTo>
                  <a:lnTo>
                    <a:pt x="907" y="907"/>
                  </a:lnTo>
                  <a:lnTo>
                    <a:pt x="935" y="850"/>
                  </a:lnTo>
                  <a:lnTo>
                    <a:pt x="1020" y="822"/>
                  </a:lnTo>
                  <a:lnTo>
                    <a:pt x="1077" y="964"/>
                  </a:lnTo>
                  <a:lnTo>
                    <a:pt x="1134" y="879"/>
                  </a:lnTo>
                  <a:lnTo>
                    <a:pt x="1361" y="850"/>
                  </a:lnTo>
                  <a:lnTo>
                    <a:pt x="1389" y="624"/>
                  </a:lnTo>
                  <a:lnTo>
                    <a:pt x="1474" y="453"/>
                  </a:lnTo>
                  <a:lnTo>
                    <a:pt x="1559" y="453"/>
                  </a:lnTo>
                  <a:lnTo>
                    <a:pt x="1531" y="368"/>
                  </a:lnTo>
                  <a:lnTo>
                    <a:pt x="1587" y="227"/>
                  </a:lnTo>
                  <a:lnTo>
                    <a:pt x="1531" y="170"/>
                  </a:lnTo>
                  <a:lnTo>
                    <a:pt x="1531" y="85"/>
                  </a:lnTo>
                  <a:lnTo>
                    <a:pt x="1162" y="0"/>
                  </a:lnTo>
                  <a:lnTo>
                    <a:pt x="879" y="113"/>
                  </a:lnTo>
                  <a:lnTo>
                    <a:pt x="794" y="85"/>
                  </a:lnTo>
                  <a:lnTo>
                    <a:pt x="709" y="17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8" name="Freeform 273"/>
            <p:cNvSpPr>
              <a:spLocks/>
            </p:cNvSpPr>
            <p:nvPr/>
          </p:nvSpPr>
          <p:spPr bwMode="auto">
            <a:xfrm>
              <a:off x="3109" y="3522"/>
              <a:ext cx="1673" cy="1559"/>
            </a:xfrm>
            <a:custGeom>
              <a:avLst/>
              <a:gdLst>
                <a:gd name="T0" fmla="*/ 170 w 1673"/>
                <a:gd name="T1" fmla="*/ 822 h 1559"/>
                <a:gd name="T2" fmla="*/ 539 w 1673"/>
                <a:gd name="T3" fmla="*/ 907 h 1559"/>
                <a:gd name="T4" fmla="*/ 539 w 1673"/>
                <a:gd name="T5" fmla="*/ 992 h 1559"/>
                <a:gd name="T6" fmla="*/ 595 w 1673"/>
                <a:gd name="T7" fmla="*/ 1049 h 1559"/>
                <a:gd name="T8" fmla="*/ 539 w 1673"/>
                <a:gd name="T9" fmla="*/ 1190 h 1559"/>
                <a:gd name="T10" fmla="*/ 567 w 1673"/>
                <a:gd name="T11" fmla="*/ 1275 h 1559"/>
                <a:gd name="T12" fmla="*/ 737 w 1673"/>
                <a:gd name="T13" fmla="*/ 1304 h 1559"/>
                <a:gd name="T14" fmla="*/ 936 w 1673"/>
                <a:gd name="T15" fmla="*/ 1190 h 1559"/>
                <a:gd name="T16" fmla="*/ 964 w 1673"/>
                <a:gd name="T17" fmla="*/ 1360 h 1559"/>
                <a:gd name="T18" fmla="*/ 1049 w 1673"/>
                <a:gd name="T19" fmla="*/ 1474 h 1559"/>
                <a:gd name="T20" fmla="*/ 1191 w 1673"/>
                <a:gd name="T21" fmla="*/ 1474 h 1559"/>
                <a:gd name="T22" fmla="*/ 1247 w 1673"/>
                <a:gd name="T23" fmla="*/ 1531 h 1559"/>
                <a:gd name="T24" fmla="*/ 1446 w 1673"/>
                <a:gd name="T25" fmla="*/ 1559 h 1559"/>
                <a:gd name="T26" fmla="*/ 1474 w 1673"/>
                <a:gd name="T27" fmla="*/ 1502 h 1559"/>
                <a:gd name="T28" fmla="*/ 1616 w 1673"/>
                <a:gd name="T29" fmla="*/ 1417 h 1559"/>
                <a:gd name="T30" fmla="*/ 1616 w 1673"/>
                <a:gd name="T31" fmla="*/ 1332 h 1559"/>
                <a:gd name="T32" fmla="*/ 1531 w 1673"/>
                <a:gd name="T33" fmla="*/ 1304 h 1559"/>
                <a:gd name="T34" fmla="*/ 1673 w 1673"/>
                <a:gd name="T35" fmla="*/ 1162 h 1559"/>
                <a:gd name="T36" fmla="*/ 1673 w 1673"/>
                <a:gd name="T37" fmla="*/ 1077 h 1559"/>
                <a:gd name="T38" fmla="*/ 1616 w 1673"/>
                <a:gd name="T39" fmla="*/ 1020 h 1559"/>
                <a:gd name="T40" fmla="*/ 1559 w 1673"/>
                <a:gd name="T41" fmla="*/ 850 h 1559"/>
                <a:gd name="T42" fmla="*/ 1474 w 1673"/>
                <a:gd name="T43" fmla="*/ 822 h 1559"/>
                <a:gd name="T44" fmla="*/ 1446 w 1673"/>
                <a:gd name="T45" fmla="*/ 652 h 1559"/>
                <a:gd name="T46" fmla="*/ 1531 w 1673"/>
                <a:gd name="T47" fmla="*/ 623 h 1559"/>
                <a:gd name="T48" fmla="*/ 1673 w 1673"/>
                <a:gd name="T49" fmla="*/ 510 h 1559"/>
                <a:gd name="T50" fmla="*/ 1503 w 1673"/>
                <a:gd name="T51" fmla="*/ 397 h 1559"/>
                <a:gd name="T52" fmla="*/ 1418 w 1673"/>
                <a:gd name="T53" fmla="*/ 113 h 1559"/>
                <a:gd name="T54" fmla="*/ 1247 w 1673"/>
                <a:gd name="T55" fmla="*/ 113 h 1559"/>
                <a:gd name="T56" fmla="*/ 1219 w 1673"/>
                <a:gd name="T57" fmla="*/ 283 h 1559"/>
                <a:gd name="T58" fmla="*/ 1106 w 1673"/>
                <a:gd name="T59" fmla="*/ 312 h 1559"/>
                <a:gd name="T60" fmla="*/ 851 w 1673"/>
                <a:gd name="T61" fmla="*/ 198 h 1559"/>
                <a:gd name="T62" fmla="*/ 765 w 1673"/>
                <a:gd name="T63" fmla="*/ 255 h 1559"/>
                <a:gd name="T64" fmla="*/ 652 w 1673"/>
                <a:gd name="T65" fmla="*/ 227 h 1559"/>
                <a:gd name="T66" fmla="*/ 680 w 1673"/>
                <a:gd name="T67" fmla="*/ 141 h 1559"/>
                <a:gd name="T68" fmla="*/ 567 w 1673"/>
                <a:gd name="T69" fmla="*/ 0 h 1559"/>
                <a:gd name="T70" fmla="*/ 454 w 1673"/>
                <a:gd name="T71" fmla="*/ 56 h 1559"/>
                <a:gd name="T72" fmla="*/ 312 w 1673"/>
                <a:gd name="T73" fmla="*/ 28 h 1559"/>
                <a:gd name="T74" fmla="*/ 312 w 1673"/>
                <a:gd name="T75" fmla="*/ 85 h 1559"/>
                <a:gd name="T76" fmla="*/ 227 w 1673"/>
                <a:gd name="T77" fmla="*/ 56 h 1559"/>
                <a:gd name="T78" fmla="*/ 227 w 1673"/>
                <a:gd name="T79" fmla="*/ 113 h 1559"/>
                <a:gd name="T80" fmla="*/ 142 w 1673"/>
                <a:gd name="T81" fmla="*/ 141 h 1559"/>
                <a:gd name="T82" fmla="*/ 113 w 1673"/>
                <a:gd name="T83" fmla="*/ 227 h 1559"/>
                <a:gd name="T84" fmla="*/ 0 w 1673"/>
                <a:gd name="T85" fmla="*/ 340 h 1559"/>
                <a:gd name="T86" fmla="*/ 142 w 1673"/>
                <a:gd name="T87" fmla="*/ 482 h 1559"/>
                <a:gd name="T88" fmla="*/ 170 w 1673"/>
                <a:gd name="T89" fmla="*/ 82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3" h="1559">
                  <a:moveTo>
                    <a:pt x="170" y="822"/>
                  </a:moveTo>
                  <a:lnTo>
                    <a:pt x="539" y="907"/>
                  </a:lnTo>
                  <a:lnTo>
                    <a:pt x="539" y="992"/>
                  </a:lnTo>
                  <a:lnTo>
                    <a:pt x="595" y="1049"/>
                  </a:lnTo>
                  <a:lnTo>
                    <a:pt x="539" y="1190"/>
                  </a:lnTo>
                  <a:lnTo>
                    <a:pt x="567" y="1275"/>
                  </a:lnTo>
                  <a:lnTo>
                    <a:pt x="737" y="1304"/>
                  </a:lnTo>
                  <a:lnTo>
                    <a:pt x="936" y="1190"/>
                  </a:lnTo>
                  <a:lnTo>
                    <a:pt x="964" y="1360"/>
                  </a:lnTo>
                  <a:lnTo>
                    <a:pt x="1049" y="1474"/>
                  </a:lnTo>
                  <a:lnTo>
                    <a:pt x="1191" y="1474"/>
                  </a:lnTo>
                  <a:lnTo>
                    <a:pt x="1247" y="1531"/>
                  </a:lnTo>
                  <a:lnTo>
                    <a:pt x="1446" y="1559"/>
                  </a:lnTo>
                  <a:lnTo>
                    <a:pt x="1474" y="1502"/>
                  </a:lnTo>
                  <a:lnTo>
                    <a:pt x="1616" y="1417"/>
                  </a:lnTo>
                  <a:lnTo>
                    <a:pt x="1616" y="1332"/>
                  </a:lnTo>
                  <a:lnTo>
                    <a:pt x="1531" y="1304"/>
                  </a:lnTo>
                  <a:lnTo>
                    <a:pt x="1673" y="1162"/>
                  </a:lnTo>
                  <a:lnTo>
                    <a:pt x="1673" y="1077"/>
                  </a:lnTo>
                  <a:lnTo>
                    <a:pt x="1616" y="1020"/>
                  </a:lnTo>
                  <a:lnTo>
                    <a:pt x="1559" y="850"/>
                  </a:lnTo>
                  <a:lnTo>
                    <a:pt x="1474" y="822"/>
                  </a:lnTo>
                  <a:lnTo>
                    <a:pt x="1446" y="652"/>
                  </a:lnTo>
                  <a:lnTo>
                    <a:pt x="1531" y="623"/>
                  </a:lnTo>
                  <a:lnTo>
                    <a:pt x="1673" y="510"/>
                  </a:lnTo>
                  <a:lnTo>
                    <a:pt x="1503" y="397"/>
                  </a:lnTo>
                  <a:lnTo>
                    <a:pt x="1418" y="113"/>
                  </a:lnTo>
                  <a:lnTo>
                    <a:pt x="1247" y="113"/>
                  </a:lnTo>
                  <a:lnTo>
                    <a:pt x="1219" y="283"/>
                  </a:lnTo>
                  <a:lnTo>
                    <a:pt x="1106" y="312"/>
                  </a:lnTo>
                  <a:lnTo>
                    <a:pt x="851" y="198"/>
                  </a:lnTo>
                  <a:lnTo>
                    <a:pt x="765" y="255"/>
                  </a:lnTo>
                  <a:lnTo>
                    <a:pt x="652" y="227"/>
                  </a:lnTo>
                  <a:lnTo>
                    <a:pt x="680" y="141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42" y="141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142" y="482"/>
                  </a:lnTo>
                  <a:lnTo>
                    <a:pt x="170" y="82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59" name="Freeform 274"/>
            <p:cNvSpPr>
              <a:spLocks/>
            </p:cNvSpPr>
            <p:nvPr/>
          </p:nvSpPr>
          <p:spPr bwMode="auto">
            <a:xfrm>
              <a:off x="3081" y="1310"/>
              <a:ext cx="1559" cy="1815"/>
            </a:xfrm>
            <a:custGeom>
              <a:avLst/>
              <a:gdLst>
                <a:gd name="T0" fmla="*/ 1559 w 1559"/>
                <a:gd name="T1" fmla="*/ 709 h 1815"/>
                <a:gd name="T2" fmla="*/ 1474 w 1559"/>
                <a:gd name="T3" fmla="*/ 851 h 1815"/>
                <a:gd name="T4" fmla="*/ 1531 w 1559"/>
                <a:gd name="T5" fmla="*/ 851 h 1815"/>
                <a:gd name="T6" fmla="*/ 1531 w 1559"/>
                <a:gd name="T7" fmla="*/ 936 h 1815"/>
                <a:gd name="T8" fmla="*/ 1389 w 1559"/>
                <a:gd name="T9" fmla="*/ 993 h 1815"/>
                <a:gd name="T10" fmla="*/ 1474 w 1559"/>
                <a:gd name="T11" fmla="*/ 1049 h 1815"/>
                <a:gd name="T12" fmla="*/ 1389 w 1559"/>
                <a:gd name="T13" fmla="*/ 1106 h 1815"/>
                <a:gd name="T14" fmla="*/ 1360 w 1559"/>
                <a:gd name="T15" fmla="*/ 1248 h 1815"/>
                <a:gd name="T16" fmla="*/ 1275 w 1559"/>
                <a:gd name="T17" fmla="*/ 1276 h 1815"/>
                <a:gd name="T18" fmla="*/ 1304 w 1559"/>
                <a:gd name="T19" fmla="*/ 1390 h 1815"/>
                <a:gd name="T20" fmla="*/ 1049 w 1559"/>
                <a:gd name="T21" fmla="*/ 1361 h 1815"/>
                <a:gd name="T22" fmla="*/ 1162 w 1559"/>
                <a:gd name="T23" fmla="*/ 1446 h 1815"/>
                <a:gd name="T24" fmla="*/ 1020 w 1559"/>
                <a:gd name="T25" fmla="*/ 1560 h 1815"/>
                <a:gd name="T26" fmla="*/ 907 w 1559"/>
                <a:gd name="T27" fmla="*/ 1588 h 1815"/>
                <a:gd name="T28" fmla="*/ 850 w 1559"/>
                <a:gd name="T29" fmla="*/ 1701 h 1815"/>
                <a:gd name="T30" fmla="*/ 623 w 1559"/>
                <a:gd name="T31" fmla="*/ 1730 h 1815"/>
                <a:gd name="T32" fmla="*/ 482 w 1559"/>
                <a:gd name="T33" fmla="*/ 1786 h 1815"/>
                <a:gd name="T34" fmla="*/ 453 w 1559"/>
                <a:gd name="T35" fmla="*/ 1758 h 1815"/>
                <a:gd name="T36" fmla="*/ 425 w 1559"/>
                <a:gd name="T37" fmla="*/ 1815 h 1815"/>
                <a:gd name="T38" fmla="*/ 312 w 1559"/>
                <a:gd name="T39" fmla="*/ 1815 h 1815"/>
                <a:gd name="T40" fmla="*/ 255 w 1559"/>
                <a:gd name="T41" fmla="*/ 1701 h 1815"/>
                <a:gd name="T42" fmla="*/ 141 w 1559"/>
                <a:gd name="T43" fmla="*/ 1645 h 1815"/>
                <a:gd name="T44" fmla="*/ 56 w 1559"/>
                <a:gd name="T45" fmla="*/ 1645 h 1815"/>
                <a:gd name="T46" fmla="*/ 0 w 1559"/>
                <a:gd name="T47" fmla="*/ 1588 h 1815"/>
                <a:gd name="T48" fmla="*/ 56 w 1559"/>
                <a:gd name="T49" fmla="*/ 1503 h 1815"/>
                <a:gd name="T50" fmla="*/ 28 w 1559"/>
                <a:gd name="T51" fmla="*/ 1390 h 1815"/>
                <a:gd name="T52" fmla="*/ 170 w 1559"/>
                <a:gd name="T53" fmla="*/ 1191 h 1815"/>
                <a:gd name="T54" fmla="*/ 170 w 1559"/>
                <a:gd name="T55" fmla="*/ 1049 h 1815"/>
                <a:gd name="T56" fmla="*/ 340 w 1559"/>
                <a:gd name="T57" fmla="*/ 964 h 1815"/>
                <a:gd name="T58" fmla="*/ 425 w 1559"/>
                <a:gd name="T59" fmla="*/ 851 h 1815"/>
                <a:gd name="T60" fmla="*/ 397 w 1559"/>
                <a:gd name="T61" fmla="*/ 738 h 1815"/>
                <a:gd name="T62" fmla="*/ 453 w 1559"/>
                <a:gd name="T63" fmla="*/ 681 h 1815"/>
                <a:gd name="T64" fmla="*/ 623 w 1559"/>
                <a:gd name="T65" fmla="*/ 681 h 1815"/>
                <a:gd name="T66" fmla="*/ 652 w 1559"/>
                <a:gd name="T67" fmla="*/ 539 h 1815"/>
                <a:gd name="T68" fmla="*/ 595 w 1559"/>
                <a:gd name="T69" fmla="*/ 454 h 1815"/>
                <a:gd name="T70" fmla="*/ 680 w 1559"/>
                <a:gd name="T71" fmla="*/ 284 h 1815"/>
                <a:gd name="T72" fmla="*/ 879 w 1559"/>
                <a:gd name="T73" fmla="*/ 142 h 1815"/>
                <a:gd name="T74" fmla="*/ 964 w 1559"/>
                <a:gd name="T75" fmla="*/ 0 h 1815"/>
                <a:gd name="T76" fmla="*/ 1105 w 1559"/>
                <a:gd name="T77" fmla="*/ 142 h 1815"/>
                <a:gd name="T78" fmla="*/ 1247 w 1559"/>
                <a:gd name="T79" fmla="*/ 171 h 1815"/>
                <a:gd name="T80" fmla="*/ 1134 w 1559"/>
                <a:gd name="T81" fmla="*/ 312 h 1815"/>
                <a:gd name="T82" fmla="*/ 1190 w 1559"/>
                <a:gd name="T83" fmla="*/ 397 h 1815"/>
                <a:gd name="T84" fmla="*/ 1134 w 1559"/>
                <a:gd name="T85" fmla="*/ 482 h 1815"/>
                <a:gd name="T86" fmla="*/ 1247 w 1559"/>
                <a:gd name="T87" fmla="*/ 624 h 1815"/>
                <a:gd name="T88" fmla="*/ 1559 w 1559"/>
                <a:gd name="T89" fmla="*/ 70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9" h="1815">
                  <a:moveTo>
                    <a:pt x="1559" y="709"/>
                  </a:moveTo>
                  <a:lnTo>
                    <a:pt x="1474" y="851"/>
                  </a:lnTo>
                  <a:lnTo>
                    <a:pt x="1531" y="851"/>
                  </a:lnTo>
                  <a:lnTo>
                    <a:pt x="1531" y="936"/>
                  </a:lnTo>
                  <a:lnTo>
                    <a:pt x="1389" y="993"/>
                  </a:lnTo>
                  <a:lnTo>
                    <a:pt x="1474" y="1049"/>
                  </a:lnTo>
                  <a:lnTo>
                    <a:pt x="1389" y="1106"/>
                  </a:lnTo>
                  <a:lnTo>
                    <a:pt x="1360" y="1248"/>
                  </a:lnTo>
                  <a:lnTo>
                    <a:pt x="1275" y="1276"/>
                  </a:lnTo>
                  <a:lnTo>
                    <a:pt x="1304" y="1390"/>
                  </a:lnTo>
                  <a:lnTo>
                    <a:pt x="1049" y="1361"/>
                  </a:lnTo>
                  <a:lnTo>
                    <a:pt x="1162" y="1446"/>
                  </a:lnTo>
                  <a:lnTo>
                    <a:pt x="1020" y="1560"/>
                  </a:lnTo>
                  <a:lnTo>
                    <a:pt x="907" y="1588"/>
                  </a:lnTo>
                  <a:lnTo>
                    <a:pt x="850" y="1701"/>
                  </a:lnTo>
                  <a:lnTo>
                    <a:pt x="623" y="1730"/>
                  </a:lnTo>
                  <a:lnTo>
                    <a:pt x="482" y="1786"/>
                  </a:lnTo>
                  <a:lnTo>
                    <a:pt x="453" y="1758"/>
                  </a:lnTo>
                  <a:lnTo>
                    <a:pt x="425" y="1815"/>
                  </a:lnTo>
                  <a:lnTo>
                    <a:pt x="312" y="1815"/>
                  </a:lnTo>
                  <a:lnTo>
                    <a:pt x="255" y="1701"/>
                  </a:lnTo>
                  <a:lnTo>
                    <a:pt x="141" y="1645"/>
                  </a:lnTo>
                  <a:lnTo>
                    <a:pt x="56" y="1645"/>
                  </a:lnTo>
                  <a:lnTo>
                    <a:pt x="0" y="1588"/>
                  </a:lnTo>
                  <a:lnTo>
                    <a:pt x="56" y="1503"/>
                  </a:lnTo>
                  <a:lnTo>
                    <a:pt x="28" y="1390"/>
                  </a:lnTo>
                  <a:lnTo>
                    <a:pt x="170" y="1191"/>
                  </a:lnTo>
                  <a:lnTo>
                    <a:pt x="170" y="1049"/>
                  </a:lnTo>
                  <a:lnTo>
                    <a:pt x="340" y="964"/>
                  </a:lnTo>
                  <a:lnTo>
                    <a:pt x="425" y="851"/>
                  </a:lnTo>
                  <a:lnTo>
                    <a:pt x="397" y="738"/>
                  </a:lnTo>
                  <a:lnTo>
                    <a:pt x="453" y="681"/>
                  </a:lnTo>
                  <a:lnTo>
                    <a:pt x="623" y="681"/>
                  </a:lnTo>
                  <a:lnTo>
                    <a:pt x="652" y="539"/>
                  </a:lnTo>
                  <a:lnTo>
                    <a:pt x="595" y="454"/>
                  </a:lnTo>
                  <a:lnTo>
                    <a:pt x="680" y="284"/>
                  </a:lnTo>
                  <a:lnTo>
                    <a:pt x="879" y="142"/>
                  </a:lnTo>
                  <a:lnTo>
                    <a:pt x="964" y="0"/>
                  </a:lnTo>
                  <a:lnTo>
                    <a:pt x="1105" y="142"/>
                  </a:lnTo>
                  <a:lnTo>
                    <a:pt x="1247" y="171"/>
                  </a:lnTo>
                  <a:lnTo>
                    <a:pt x="1134" y="312"/>
                  </a:lnTo>
                  <a:lnTo>
                    <a:pt x="1190" y="397"/>
                  </a:lnTo>
                  <a:lnTo>
                    <a:pt x="1134" y="482"/>
                  </a:lnTo>
                  <a:lnTo>
                    <a:pt x="1247" y="624"/>
                  </a:lnTo>
                  <a:lnTo>
                    <a:pt x="1559" y="70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0" name="Freeform 275"/>
            <p:cNvSpPr>
              <a:spLocks/>
            </p:cNvSpPr>
            <p:nvPr/>
          </p:nvSpPr>
          <p:spPr bwMode="auto">
            <a:xfrm>
              <a:off x="1862" y="290"/>
              <a:ext cx="2523" cy="1701"/>
            </a:xfrm>
            <a:custGeom>
              <a:avLst/>
              <a:gdLst>
                <a:gd name="T0" fmla="*/ 1502 w 2523"/>
                <a:gd name="T1" fmla="*/ 1446 h 1701"/>
                <a:gd name="T2" fmla="*/ 1587 w 2523"/>
                <a:gd name="T3" fmla="*/ 1219 h 1701"/>
                <a:gd name="T4" fmla="*/ 1616 w 2523"/>
                <a:gd name="T5" fmla="*/ 1020 h 1701"/>
                <a:gd name="T6" fmla="*/ 1474 w 2523"/>
                <a:gd name="T7" fmla="*/ 1105 h 1701"/>
                <a:gd name="T8" fmla="*/ 1275 w 2523"/>
                <a:gd name="T9" fmla="*/ 1247 h 1701"/>
                <a:gd name="T10" fmla="*/ 1105 w 2523"/>
                <a:gd name="T11" fmla="*/ 1219 h 1701"/>
                <a:gd name="T12" fmla="*/ 964 w 2523"/>
                <a:gd name="T13" fmla="*/ 1105 h 1701"/>
                <a:gd name="T14" fmla="*/ 793 w 2523"/>
                <a:gd name="T15" fmla="*/ 964 h 1701"/>
                <a:gd name="T16" fmla="*/ 680 w 2523"/>
                <a:gd name="T17" fmla="*/ 935 h 1701"/>
                <a:gd name="T18" fmla="*/ 567 w 2523"/>
                <a:gd name="T19" fmla="*/ 850 h 1701"/>
                <a:gd name="T20" fmla="*/ 312 w 2523"/>
                <a:gd name="T21" fmla="*/ 879 h 1701"/>
                <a:gd name="T22" fmla="*/ 85 w 2523"/>
                <a:gd name="T23" fmla="*/ 794 h 1701"/>
                <a:gd name="T24" fmla="*/ 141 w 2523"/>
                <a:gd name="T25" fmla="*/ 425 h 1701"/>
                <a:gd name="T26" fmla="*/ 312 w 2523"/>
                <a:gd name="T27" fmla="*/ 283 h 1701"/>
                <a:gd name="T28" fmla="*/ 680 w 2523"/>
                <a:gd name="T29" fmla="*/ 312 h 1701"/>
                <a:gd name="T30" fmla="*/ 992 w 2523"/>
                <a:gd name="T31" fmla="*/ 453 h 1701"/>
                <a:gd name="T32" fmla="*/ 1247 w 2523"/>
                <a:gd name="T33" fmla="*/ 425 h 1701"/>
                <a:gd name="T34" fmla="*/ 1559 w 2523"/>
                <a:gd name="T35" fmla="*/ 0 h 1701"/>
                <a:gd name="T36" fmla="*/ 1559 w 2523"/>
                <a:gd name="T37" fmla="*/ 198 h 1701"/>
                <a:gd name="T38" fmla="*/ 1729 w 2523"/>
                <a:gd name="T39" fmla="*/ 170 h 1701"/>
                <a:gd name="T40" fmla="*/ 1899 w 2523"/>
                <a:gd name="T41" fmla="*/ 255 h 1701"/>
                <a:gd name="T42" fmla="*/ 1984 w 2523"/>
                <a:gd name="T43" fmla="*/ 397 h 1701"/>
                <a:gd name="T44" fmla="*/ 2126 w 2523"/>
                <a:gd name="T45" fmla="*/ 482 h 1701"/>
                <a:gd name="T46" fmla="*/ 2296 w 2523"/>
                <a:gd name="T47" fmla="*/ 312 h 1701"/>
                <a:gd name="T48" fmla="*/ 2381 w 2523"/>
                <a:gd name="T49" fmla="*/ 142 h 1701"/>
                <a:gd name="T50" fmla="*/ 2523 w 2523"/>
                <a:gd name="T51" fmla="*/ 397 h 1701"/>
                <a:gd name="T52" fmla="*/ 2324 w 2523"/>
                <a:gd name="T53" fmla="*/ 538 h 1701"/>
                <a:gd name="T54" fmla="*/ 2239 w 2523"/>
                <a:gd name="T55" fmla="*/ 567 h 1701"/>
                <a:gd name="T56" fmla="*/ 2098 w 2523"/>
                <a:gd name="T57" fmla="*/ 652 h 1701"/>
                <a:gd name="T58" fmla="*/ 1927 w 2523"/>
                <a:gd name="T59" fmla="*/ 510 h 1701"/>
                <a:gd name="T60" fmla="*/ 1899 w 2523"/>
                <a:gd name="T61" fmla="*/ 595 h 1701"/>
                <a:gd name="T62" fmla="*/ 1757 w 2523"/>
                <a:gd name="T63" fmla="*/ 822 h 1701"/>
                <a:gd name="T64" fmla="*/ 1984 w 2523"/>
                <a:gd name="T65" fmla="*/ 879 h 1701"/>
                <a:gd name="T66" fmla="*/ 1956 w 2523"/>
                <a:gd name="T67" fmla="*/ 1134 h 1701"/>
                <a:gd name="T68" fmla="*/ 1899 w 2523"/>
                <a:gd name="T69" fmla="*/ 1304 h 1701"/>
                <a:gd name="T70" fmla="*/ 1871 w 2523"/>
                <a:gd name="T71" fmla="*/ 1559 h 1701"/>
                <a:gd name="T72" fmla="*/ 1672 w 2523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23" h="1701">
                  <a:moveTo>
                    <a:pt x="1672" y="1701"/>
                  </a:moveTo>
                  <a:lnTo>
                    <a:pt x="1502" y="1446"/>
                  </a:lnTo>
                  <a:lnTo>
                    <a:pt x="1587" y="1361"/>
                  </a:lnTo>
                  <a:lnTo>
                    <a:pt x="1587" y="1219"/>
                  </a:lnTo>
                  <a:lnTo>
                    <a:pt x="1672" y="1162"/>
                  </a:lnTo>
                  <a:lnTo>
                    <a:pt x="1616" y="1020"/>
                  </a:lnTo>
                  <a:lnTo>
                    <a:pt x="1502" y="992"/>
                  </a:lnTo>
                  <a:lnTo>
                    <a:pt x="1474" y="1105"/>
                  </a:lnTo>
                  <a:lnTo>
                    <a:pt x="1332" y="1077"/>
                  </a:lnTo>
                  <a:lnTo>
                    <a:pt x="1275" y="1247"/>
                  </a:lnTo>
                  <a:lnTo>
                    <a:pt x="1105" y="1276"/>
                  </a:lnTo>
                  <a:lnTo>
                    <a:pt x="1105" y="1219"/>
                  </a:lnTo>
                  <a:lnTo>
                    <a:pt x="964" y="1191"/>
                  </a:lnTo>
                  <a:lnTo>
                    <a:pt x="964" y="1105"/>
                  </a:lnTo>
                  <a:lnTo>
                    <a:pt x="850" y="1049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680" y="935"/>
                  </a:lnTo>
                  <a:lnTo>
                    <a:pt x="623" y="935"/>
                  </a:lnTo>
                  <a:lnTo>
                    <a:pt x="567" y="850"/>
                  </a:lnTo>
                  <a:lnTo>
                    <a:pt x="425" y="850"/>
                  </a:lnTo>
                  <a:lnTo>
                    <a:pt x="312" y="879"/>
                  </a:lnTo>
                  <a:lnTo>
                    <a:pt x="141" y="794"/>
                  </a:lnTo>
                  <a:lnTo>
                    <a:pt x="85" y="794"/>
                  </a:lnTo>
                  <a:lnTo>
                    <a:pt x="0" y="453"/>
                  </a:lnTo>
                  <a:lnTo>
                    <a:pt x="141" y="425"/>
                  </a:lnTo>
                  <a:lnTo>
                    <a:pt x="226" y="283"/>
                  </a:lnTo>
                  <a:lnTo>
                    <a:pt x="312" y="283"/>
                  </a:lnTo>
                  <a:lnTo>
                    <a:pt x="482" y="312"/>
                  </a:lnTo>
                  <a:lnTo>
                    <a:pt x="680" y="312"/>
                  </a:lnTo>
                  <a:lnTo>
                    <a:pt x="765" y="425"/>
                  </a:lnTo>
                  <a:lnTo>
                    <a:pt x="992" y="453"/>
                  </a:lnTo>
                  <a:lnTo>
                    <a:pt x="1162" y="397"/>
                  </a:lnTo>
                  <a:lnTo>
                    <a:pt x="1247" y="425"/>
                  </a:lnTo>
                  <a:lnTo>
                    <a:pt x="1417" y="57"/>
                  </a:lnTo>
                  <a:lnTo>
                    <a:pt x="1559" y="0"/>
                  </a:lnTo>
                  <a:lnTo>
                    <a:pt x="1474" y="170"/>
                  </a:lnTo>
                  <a:lnTo>
                    <a:pt x="1559" y="198"/>
                  </a:lnTo>
                  <a:lnTo>
                    <a:pt x="1701" y="85"/>
                  </a:lnTo>
                  <a:lnTo>
                    <a:pt x="1729" y="170"/>
                  </a:lnTo>
                  <a:lnTo>
                    <a:pt x="1842" y="170"/>
                  </a:lnTo>
                  <a:lnTo>
                    <a:pt x="1899" y="255"/>
                  </a:lnTo>
                  <a:lnTo>
                    <a:pt x="1927" y="368"/>
                  </a:lnTo>
                  <a:lnTo>
                    <a:pt x="1984" y="397"/>
                  </a:lnTo>
                  <a:lnTo>
                    <a:pt x="2041" y="368"/>
                  </a:lnTo>
                  <a:lnTo>
                    <a:pt x="2126" y="482"/>
                  </a:lnTo>
                  <a:lnTo>
                    <a:pt x="2211" y="453"/>
                  </a:lnTo>
                  <a:lnTo>
                    <a:pt x="2296" y="312"/>
                  </a:lnTo>
                  <a:lnTo>
                    <a:pt x="2296" y="170"/>
                  </a:lnTo>
                  <a:lnTo>
                    <a:pt x="2381" y="142"/>
                  </a:lnTo>
                  <a:lnTo>
                    <a:pt x="2466" y="255"/>
                  </a:lnTo>
                  <a:lnTo>
                    <a:pt x="2523" y="397"/>
                  </a:lnTo>
                  <a:lnTo>
                    <a:pt x="2409" y="482"/>
                  </a:lnTo>
                  <a:lnTo>
                    <a:pt x="2324" y="538"/>
                  </a:lnTo>
                  <a:lnTo>
                    <a:pt x="2296" y="510"/>
                  </a:lnTo>
                  <a:lnTo>
                    <a:pt x="2239" y="567"/>
                  </a:lnTo>
                  <a:lnTo>
                    <a:pt x="2183" y="538"/>
                  </a:lnTo>
                  <a:lnTo>
                    <a:pt x="2098" y="652"/>
                  </a:lnTo>
                  <a:lnTo>
                    <a:pt x="1956" y="624"/>
                  </a:lnTo>
                  <a:lnTo>
                    <a:pt x="1927" y="510"/>
                  </a:lnTo>
                  <a:lnTo>
                    <a:pt x="1899" y="510"/>
                  </a:lnTo>
                  <a:lnTo>
                    <a:pt x="1899" y="595"/>
                  </a:lnTo>
                  <a:lnTo>
                    <a:pt x="1672" y="680"/>
                  </a:lnTo>
                  <a:lnTo>
                    <a:pt x="1757" y="822"/>
                  </a:lnTo>
                  <a:lnTo>
                    <a:pt x="1729" y="907"/>
                  </a:lnTo>
                  <a:lnTo>
                    <a:pt x="1984" y="879"/>
                  </a:lnTo>
                  <a:lnTo>
                    <a:pt x="2012" y="992"/>
                  </a:lnTo>
                  <a:lnTo>
                    <a:pt x="1956" y="1134"/>
                  </a:lnTo>
                  <a:lnTo>
                    <a:pt x="2098" y="1162"/>
                  </a:lnTo>
                  <a:lnTo>
                    <a:pt x="1899" y="1304"/>
                  </a:lnTo>
                  <a:lnTo>
                    <a:pt x="1814" y="1474"/>
                  </a:lnTo>
                  <a:lnTo>
                    <a:pt x="1871" y="1559"/>
                  </a:lnTo>
                  <a:lnTo>
                    <a:pt x="1842" y="1701"/>
                  </a:lnTo>
                  <a:lnTo>
                    <a:pt x="1672" y="170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1" name="Freeform 278"/>
            <p:cNvSpPr>
              <a:spLocks/>
            </p:cNvSpPr>
            <p:nvPr/>
          </p:nvSpPr>
          <p:spPr bwMode="auto">
            <a:xfrm>
              <a:off x="3534" y="772"/>
              <a:ext cx="936" cy="709"/>
            </a:xfrm>
            <a:custGeom>
              <a:avLst/>
              <a:gdLst>
                <a:gd name="T0" fmla="*/ 652 w 936"/>
                <a:gd name="T1" fmla="*/ 56 h 709"/>
                <a:gd name="T2" fmla="*/ 737 w 936"/>
                <a:gd name="T3" fmla="*/ 0 h 709"/>
                <a:gd name="T4" fmla="*/ 794 w 936"/>
                <a:gd name="T5" fmla="*/ 28 h 709"/>
                <a:gd name="T6" fmla="*/ 879 w 936"/>
                <a:gd name="T7" fmla="*/ 28 h 709"/>
                <a:gd name="T8" fmla="*/ 936 w 936"/>
                <a:gd name="T9" fmla="*/ 227 h 709"/>
                <a:gd name="T10" fmla="*/ 879 w 936"/>
                <a:gd name="T11" fmla="*/ 397 h 709"/>
                <a:gd name="T12" fmla="*/ 822 w 936"/>
                <a:gd name="T13" fmla="*/ 453 h 709"/>
                <a:gd name="T14" fmla="*/ 851 w 936"/>
                <a:gd name="T15" fmla="*/ 567 h 709"/>
                <a:gd name="T16" fmla="*/ 794 w 936"/>
                <a:gd name="T17" fmla="*/ 709 h 709"/>
                <a:gd name="T18" fmla="*/ 652 w 936"/>
                <a:gd name="T19" fmla="*/ 680 h 709"/>
                <a:gd name="T20" fmla="*/ 511 w 936"/>
                <a:gd name="T21" fmla="*/ 538 h 709"/>
                <a:gd name="T22" fmla="*/ 426 w 936"/>
                <a:gd name="T23" fmla="*/ 680 h 709"/>
                <a:gd name="T24" fmla="*/ 284 w 936"/>
                <a:gd name="T25" fmla="*/ 652 h 709"/>
                <a:gd name="T26" fmla="*/ 340 w 936"/>
                <a:gd name="T27" fmla="*/ 510 h 709"/>
                <a:gd name="T28" fmla="*/ 312 w 936"/>
                <a:gd name="T29" fmla="*/ 397 h 709"/>
                <a:gd name="T30" fmla="*/ 57 w 936"/>
                <a:gd name="T31" fmla="*/ 425 h 709"/>
                <a:gd name="T32" fmla="*/ 85 w 936"/>
                <a:gd name="T33" fmla="*/ 340 h 709"/>
                <a:gd name="T34" fmla="*/ 0 w 936"/>
                <a:gd name="T35" fmla="*/ 198 h 709"/>
                <a:gd name="T36" fmla="*/ 227 w 936"/>
                <a:gd name="T37" fmla="*/ 113 h 709"/>
                <a:gd name="T38" fmla="*/ 227 w 936"/>
                <a:gd name="T39" fmla="*/ 28 h 709"/>
                <a:gd name="T40" fmla="*/ 255 w 936"/>
                <a:gd name="T41" fmla="*/ 28 h 709"/>
                <a:gd name="T42" fmla="*/ 284 w 936"/>
                <a:gd name="T43" fmla="*/ 142 h 709"/>
                <a:gd name="T44" fmla="*/ 426 w 936"/>
                <a:gd name="T45" fmla="*/ 170 h 709"/>
                <a:gd name="T46" fmla="*/ 511 w 936"/>
                <a:gd name="T47" fmla="*/ 56 h 709"/>
                <a:gd name="T48" fmla="*/ 567 w 936"/>
                <a:gd name="T49" fmla="*/ 85 h 709"/>
                <a:gd name="T50" fmla="*/ 624 w 936"/>
                <a:gd name="T51" fmla="*/ 28 h 709"/>
                <a:gd name="T52" fmla="*/ 652 w 936"/>
                <a:gd name="T53" fmla="*/ 56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6" h="709">
                  <a:moveTo>
                    <a:pt x="652" y="56"/>
                  </a:moveTo>
                  <a:lnTo>
                    <a:pt x="737" y="0"/>
                  </a:lnTo>
                  <a:lnTo>
                    <a:pt x="794" y="28"/>
                  </a:lnTo>
                  <a:lnTo>
                    <a:pt x="879" y="28"/>
                  </a:lnTo>
                  <a:lnTo>
                    <a:pt x="936" y="227"/>
                  </a:lnTo>
                  <a:lnTo>
                    <a:pt x="879" y="397"/>
                  </a:lnTo>
                  <a:lnTo>
                    <a:pt x="822" y="453"/>
                  </a:lnTo>
                  <a:lnTo>
                    <a:pt x="851" y="567"/>
                  </a:lnTo>
                  <a:lnTo>
                    <a:pt x="794" y="709"/>
                  </a:lnTo>
                  <a:lnTo>
                    <a:pt x="652" y="680"/>
                  </a:lnTo>
                  <a:lnTo>
                    <a:pt x="511" y="538"/>
                  </a:lnTo>
                  <a:lnTo>
                    <a:pt x="426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312" y="397"/>
                  </a:lnTo>
                  <a:lnTo>
                    <a:pt x="57" y="425"/>
                  </a:lnTo>
                  <a:lnTo>
                    <a:pt x="85" y="340"/>
                  </a:lnTo>
                  <a:lnTo>
                    <a:pt x="0" y="198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284" y="142"/>
                  </a:lnTo>
                  <a:lnTo>
                    <a:pt x="426" y="170"/>
                  </a:lnTo>
                  <a:lnTo>
                    <a:pt x="511" y="56"/>
                  </a:lnTo>
                  <a:lnTo>
                    <a:pt x="567" y="85"/>
                  </a:lnTo>
                  <a:lnTo>
                    <a:pt x="624" y="28"/>
                  </a:lnTo>
                  <a:lnTo>
                    <a:pt x="652" y="5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2" name="Freeform 280"/>
            <p:cNvSpPr>
              <a:spLocks/>
            </p:cNvSpPr>
            <p:nvPr/>
          </p:nvSpPr>
          <p:spPr bwMode="auto">
            <a:xfrm>
              <a:off x="3421" y="2671"/>
              <a:ext cx="1134" cy="1163"/>
            </a:xfrm>
            <a:custGeom>
              <a:avLst/>
              <a:gdLst>
                <a:gd name="T0" fmla="*/ 0 w 1134"/>
                <a:gd name="T1" fmla="*/ 879 h 1163"/>
                <a:gd name="T2" fmla="*/ 57 w 1134"/>
                <a:gd name="T3" fmla="*/ 822 h 1163"/>
                <a:gd name="T4" fmla="*/ 57 w 1134"/>
                <a:gd name="T5" fmla="*/ 681 h 1163"/>
                <a:gd name="T6" fmla="*/ 170 w 1134"/>
                <a:gd name="T7" fmla="*/ 652 h 1163"/>
                <a:gd name="T8" fmla="*/ 170 w 1134"/>
                <a:gd name="T9" fmla="*/ 567 h 1163"/>
                <a:gd name="T10" fmla="*/ 312 w 1134"/>
                <a:gd name="T11" fmla="*/ 425 h 1163"/>
                <a:gd name="T12" fmla="*/ 283 w 1134"/>
                <a:gd name="T13" fmla="*/ 369 h 1163"/>
                <a:gd name="T14" fmla="*/ 510 w 1134"/>
                <a:gd name="T15" fmla="*/ 340 h 1163"/>
                <a:gd name="T16" fmla="*/ 567 w 1134"/>
                <a:gd name="T17" fmla="*/ 227 h 1163"/>
                <a:gd name="T18" fmla="*/ 680 w 1134"/>
                <a:gd name="T19" fmla="*/ 199 h 1163"/>
                <a:gd name="T20" fmla="*/ 822 w 1134"/>
                <a:gd name="T21" fmla="*/ 85 h 1163"/>
                <a:gd name="T22" fmla="*/ 709 w 1134"/>
                <a:gd name="T23" fmla="*/ 0 h 1163"/>
                <a:gd name="T24" fmla="*/ 964 w 1134"/>
                <a:gd name="T25" fmla="*/ 29 h 1163"/>
                <a:gd name="T26" fmla="*/ 1049 w 1134"/>
                <a:gd name="T27" fmla="*/ 85 h 1163"/>
                <a:gd name="T28" fmla="*/ 1134 w 1134"/>
                <a:gd name="T29" fmla="*/ 397 h 1163"/>
                <a:gd name="T30" fmla="*/ 1077 w 1134"/>
                <a:gd name="T31" fmla="*/ 454 h 1163"/>
                <a:gd name="T32" fmla="*/ 1106 w 1134"/>
                <a:gd name="T33" fmla="*/ 567 h 1163"/>
                <a:gd name="T34" fmla="*/ 935 w 1134"/>
                <a:gd name="T35" fmla="*/ 709 h 1163"/>
                <a:gd name="T36" fmla="*/ 935 w 1134"/>
                <a:gd name="T37" fmla="*/ 794 h 1163"/>
                <a:gd name="T38" fmla="*/ 1077 w 1134"/>
                <a:gd name="T39" fmla="*/ 851 h 1163"/>
                <a:gd name="T40" fmla="*/ 1106 w 1134"/>
                <a:gd name="T41" fmla="*/ 964 h 1163"/>
                <a:gd name="T42" fmla="*/ 935 w 1134"/>
                <a:gd name="T43" fmla="*/ 964 h 1163"/>
                <a:gd name="T44" fmla="*/ 907 w 1134"/>
                <a:gd name="T45" fmla="*/ 1134 h 1163"/>
                <a:gd name="T46" fmla="*/ 794 w 1134"/>
                <a:gd name="T47" fmla="*/ 1163 h 1163"/>
                <a:gd name="T48" fmla="*/ 539 w 1134"/>
                <a:gd name="T49" fmla="*/ 1049 h 1163"/>
                <a:gd name="T50" fmla="*/ 453 w 1134"/>
                <a:gd name="T51" fmla="*/ 1106 h 1163"/>
                <a:gd name="T52" fmla="*/ 340 w 1134"/>
                <a:gd name="T53" fmla="*/ 1078 h 1163"/>
                <a:gd name="T54" fmla="*/ 368 w 1134"/>
                <a:gd name="T55" fmla="*/ 992 h 1163"/>
                <a:gd name="T56" fmla="*/ 255 w 1134"/>
                <a:gd name="T57" fmla="*/ 851 h 1163"/>
                <a:gd name="T58" fmla="*/ 142 w 1134"/>
                <a:gd name="T59" fmla="*/ 907 h 1163"/>
                <a:gd name="T60" fmla="*/ 0 w 1134"/>
                <a:gd name="T61" fmla="*/ 879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63">
                  <a:moveTo>
                    <a:pt x="0" y="879"/>
                  </a:moveTo>
                  <a:lnTo>
                    <a:pt x="57" y="822"/>
                  </a:lnTo>
                  <a:lnTo>
                    <a:pt x="57" y="681"/>
                  </a:lnTo>
                  <a:lnTo>
                    <a:pt x="170" y="652"/>
                  </a:lnTo>
                  <a:lnTo>
                    <a:pt x="170" y="567"/>
                  </a:lnTo>
                  <a:lnTo>
                    <a:pt x="312" y="425"/>
                  </a:lnTo>
                  <a:lnTo>
                    <a:pt x="283" y="369"/>
                  </a:lnTo>
                  <a:lnTo>
                    <a:pt x="510" y="340"/>
                  </a:lnTo>
                  <a:lnTo>
                    <a:pt x="567" y="227"/>
                  </a:lnTo>
                  <a:lnTo>
                    <a:pt x="680" y="199"/>
                  </a:lnTo>
                  <a:lnTo>
                    <a:pt x="822" y="85"/>
                  </a:lnTo>
                  <a:lnTo>
                    <a:pt x="709" y="0"/>
                  </a:lnTo>
                  <a:lnTo>
                    <a:pt x="964" y="29"/>
                  </a:lnTo>
                  <a:lnTo>
                    <a:pt x="1049" y="85"/>
                  </a:lnTo>
                  <a:lnTo>
                    <a:pt x="1134" y="397"/>
                  </a:lnTo>
                  <a:lnTo>
                    <a:pt x="1077" y="454"/>
                  </a:lnTo>
                  <a:lnTo>
                    <a:pt x="1106" y="567"/>
                  </a:lnTo>
                  <a:lnTo>
                    <a:pt x="935" y="709"/>
                  </a:lnTo>
                  <a:lnTo>
                    <a:pt x="935" y="794"/>
                  </a:lnTo>
                  <a:lnTo>
                    <a:pt x="1077" y="851"/>
                  </a:lnTo>
                  <a:lnTo>
                    <a:pt x="1106" y="964"/>
                  </a:lnTo>
                  <a:lnTo>
                    <a:pt x="935" y="964"/>
                  </a:lnTo>
                  <a:lnTo>
                    <a:pt x="907" y="1134"/>
                  </a:lnTo>
                  <a:lnTo>
                    <a:pt x="794" y="1163"/>
                  </a:lnTo>
                  <a:lnTo>
                    <a:pt x="539" y="1049"/>
                  </a:lnTo>
                  <a:lnTo>
                    <a:pt x="453" y="1106"/>
                  </a:lnTo>
                  <a:lnTo>
                    <a:pt x="340" y="1078"/>
                  </a:lnTo>
                  <a:lnTo>
                    <a:pt x="368" y="992"/>
                  </a:lnTo>
                  <a:lnTo>
                    <a:pt x="255" y="851"/>
                  </a:lnTo>
                  <a:lnTo>
                    <a:pt x="142" y="907"/>
                  </a:lnTo>
                  <a:lnTo>
                    <a:pt x="0" y="87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3" name="Freeform 282"/>
            <p:cNvSpPr>
              <a:spLocks/>
            </p:cNvSpPr>
            <p:nvPr/>
          </p:nvSpPr>
          <p:spPr bwMode="auto">
            <a:xfrm>
              <a:off x="2599" y="2898"/>
              <a:ext cx="1134" cy="1049"/>
            </a:xfrm>
            <a:custGeom>
              <a:avLst/>
              <a:gdLst>
                <a:gd name="T0" fmla="*/ 482 w 1134"/>
                <a:gd name="T1" fmla="*/ 0 h 1049"/>
                <a:gd name="T2" fmla="*/ 368 w 1134"/>
                <a:gd name="T3" fmla="*/ 85 h 1049"/>
                <a:gd name="T4" fmla="*/ 283 w 1134"/>
                <a:gd name="T5" fmla="*/ 85 h 1049"/>
                <a:gd name="T6" fmla="*/ 227 w 1134"/>
                <a:gd name="T7" fmla="*/ 227 h 1049"/>
                <a:gd name="T8" fmla="*/ 283 w 1134"/>
                <a:gd name="T9" fmla="*/ 312 h 1049"/>
                <a:gd name="T10" fmla="*/ 283 w 1134"/>
                <a:gd name="T11" fmla="*/ 454 h 1049"/>
                <a:gd name="T12" fmla="*/ 227 w 1134"/>
                <a:gd name="T13" fmla="*/ 454 h 1049"/>
                <a:gd name="T14" fmla="*/ 170 w 1134"/>
                <a:gd name="T15" fmla="*/ 539 h 1049"/>
                <a:gd name="T16" fmla="*/ 0 w 1134"/>
                <a:gd name="T17" fmla="*/ 567 h 1049"/>
                <a:gd name="T18" fmla="*/ 0 w 1134"/>
                <a:gd name="T19" fmla="*/ 652 h 1049"/>
                <a:gd name="T20" fmla="*/ 85 w 1134"/>
                <a:gd name="T21" fmla="*/ 737 h 1049"/>
                <a:gd name="T22" fmla="*/ 340 w 1134"/>
                <a:gd name="T23" fmla="*/ 851 h 1049"/>
                <a:gd name="T24" fmla="*/ 368 w 1134"/>
                <a:gd name="T25" fmla="*/ 936 h 1049"/>
                <a:gd name="T26" fmla="*/ 482 w 1134"/>
                <a:gd name="T27" fmla="*/ 1049 h 1049"/>
                <a:gd name="T28" fmla="*/ 510 w 1134"/>
                <a:gd name="T29" fmla="*/ 964 h 1049"/>
                <a:gd name="T30" fmla="*/ 623 w 1134"/>
                <a:gd name="T31" fmla="*/ 851 h 1049"/>
                <a:gd name="T32" fmla="*/ 652 w 1134"/>
                <a:gd name="T33" fmla="*/ 765 h 1049"/>
                <a:gd name="T34" fmla="*/ 737 w 1134"/>
                <a:gd name="T35" fmla="*/ 737 h 1049"/>
                <a:gd name="T36" fmla="*/ 737 w 1134"/>
                <a:gd name="T37" fmla="*/ 680 h 1049"/>
                <a:gd name="T38" fmla="*/ 822 w 1134"/>
                <a:gd name="T39" fmla="*/ 709 h 1049"/>
                <a:gd name="T40" fmla="*/ 822 w 1134"/>
                <a:gd name="T41" fmla="*/ 652 h 1049"/>
                <a:gd name="T42" fmla="*/ 879 w 1134"/>
                <a:gd name="T43" fmla="*/ 595 h 1049"/>
                <a:gd name="T44" fmla="*/ 879 w 1134"/>
                <a:gd name="T45" fmla="*/ 454 h 1049"/>
                <a:gd name="T46" fmla="*/ 992 w 1134"/>
                <a:gd name="T47" fmla="*/ 425 h 1049"/>
                <a:gd name="T48" fmla="*/ 992 w 1134"/>
                <a:gd name="T49" fmla="*/ 340 h 1049"/>
                <a:gd name="T50" fmla="*/ 1134 w 1134"/>
                <a:gd name="T51" fmla="*/ 198 h 1049"/>
                <a:gd name="T52" fmla="*/ 1105 w 1134"/>
                <a:gd name="T53" fmla="*/ 142 h 1049"/>
                <a:gd name="T54" fmla="*/ 964 w 1134"/>
                <a:gd name="T55" fmla="*/ 198 h 1049"/>
                <a:gd name="T56" fmla="*/ 935 w 1134"/>
                <a:gd name="T57" fmla="*/ 170 h 1049"/>
                <a:gd name="T58" fmla="*/ 907 w 1134"/>
                <a:gd name="T59" fmla="*/ 227 h 1049"/>
                <a:gd name="T60" fmla="*/ 794 w 1134"/>
                <a:gd name="T61" fmla="*/ 227 h 1049"/>
                <a:gd name="T62" fmla="*/ 737 w 1134"/>
                <a:gd name="T63" fmla="*/ 113 h 1049"/>
                <a:gd name="T64" fmla="*/ 623 w 1134"/>
                <a:gd name="T65" fmla="*/ 57 h 1049"/>
                <a:gd name="T66" fmla="*/ 538 w 1134"/>
                <a:gd name="T67" fmla="*/ 57 h 1049"/>
                <a:gd name="T68" fmla="*/ 482 w 1134"/>
                <a:gd name="T6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49">
                  <a:moveTo>
                    <a:pt x="482" y="0"/>
                  </a:moveTo>
                  <a:lnTo>
                    <a:pt x="368" y="85"/>
                  </a:lnTo>
                  <a:lnTo>
                    <a:pt x="283" y="8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539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85" y="737"/>
                  </a:lnTo>
                  <a:lnTo>
                    <a:pt x="340" y="851"/>
                  </a:lnTo>
                  <a:lnTo>
                    <a:pt x="368" y="936"/>
                  </a:lnTo>
                  <a:lnTo>
                    <a:pt x="482" y="1049"/>
                  </a:lnTo>
                  <a:lnTo>
                    <a:pt x="510" y="964"/>
                  </a:lnTo>
                  <a:lnTo>
                    <a:pt x="623" y="851"/>
                  </a:lnTo>
                  <a:lnTo>
                    <a:pt x="652" y="765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79" y="595"/>
                  </a:lnTo>
                  <a:lnTo>
                    <a:pt x="879" y="454"/>
                  </a:lnTo>
                  <a:lnTo>
                    <a:pt x="992" y="425"/>
                  </a:lnTo>
                  <a:lnTo>
                    <a:pt x="992" y="340"/>
                  </a:lnTo>
                  <a:lnTo>
                    <a:pt x="1134" y="198"/>
                  </a:lnTo>
                  <a:lnTo>
                    <a:pt x="1105" y="142"/>
                  </a:lnTo>
                  <a:lnTo>
                    <a:pt x="964" y="198"/>
                  </a:lnTo>
                  <a:lnTo>
                    <a:pt x="935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37" y="113"/>
                  </a:lnTo>
                  <a:lnTo>
                    <a:pt x="623" y="57"/>
                  </a:lnTo>
                  <a:lnTo>
                    <a:pt x="538" y="57"/>
                  </a:lnTo>
                  <a:lnTo>
                    <a:pt x="482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4" name="Freeform 283"/>
            <p:cNvSpPr>
              <a:spLocks/>
            </p:cNvSpPr>
            <p:nvPr/>
          </p:nvSpPr>
          <p:spPr bwMode="auto">
            <a:xfrm>
              <a:off x="2599" y="1736"/>
              <a:ext cx="935" cy="1247"/>
            </a:xfrm>
            <a:custGeom>
              <a:avLst/>
              <a:gdLst>
                <a:gd name="T0" fmla="*/ 765 w 935"/>
                <a:gd name="T1" fmla="*/ 0 h 1247"/>
                <a:gd name="T2" fmla="*/ 935 w 935"/>
                <a:gd name="T3" fmla="*/ 255 h 1247"/>
                <a:gd name="T4" fmla="*/ 879 w 935"/>
                <a:gd name="T5" fmla="*/ 312 h 1247"/>
                <a:gd name="T6" fmla="*/ 907 w 935"/>
                <a:gd name="T7" fmla="*/ 425 h 1247"/>
                <a:gd name="T8" fmla="*/ 822 w 935"/>
                <a:gd name="T9" fmla="*/ 538 h 1247"/>
                <a:gd name="T10" fmla="*/ 652 w 935"/>
                <a:gd name="T11" fmla="*/ 623 h 1247"/>
                <a:gd name="T12" fmla="*/ 652 w 935"/>
                <a:gd name="T13" fmla="*/ 765 h 1247"/>
                <a:gd name="T14" fmla="*/ 510 w 935"/>
                <a:gd name="T15" fmla="*/ 964 h 1247"/>
                <a:gd name="T16" fmla="*/ 538 w 935"/>
                <a:gd name="T17" fmla="*/ 1077 h 1247"/>
                <a:gd name="T18" fmla="*/ 482 w 935"/>
                <a:gd name="T19" fmla="*/ 1162 h 1247"/>
                <a:gd name="T20" fmla="*/ 368 w 935"/>
                <a:gd name="T21" fmla="*/ 1247 h 1247"/>
                <a:gd name="T22" fmla="*/ 340 w 935"/>
                <a:gd name="T23" fmla="*/ 1190 h 1247"/>
                <a:gd name="T24" fmla="*/ 368 w 935"/>
                <a:gd name="T25" fmla="*/ 1134 h 1247"/>
                <a:gd name="T26" fmla="*/ 283 w 935"/>
                <a:gd name="T27" fmla="*/ 1105 h 1247"/>
                <a:gd name="T28" fmla="*/ 227 w 935"/>
                <a:gd name="T29" fmla="*/ 1020 h 1247"/>
                <a:gd name="T30" fmla="*/ 142 w 935"/>
                <a:gd name="T31" fmla="*/ 1020 h 1247"/>
                <a:gd name="T32" fmla="*/ 56 w 935"/>
                <a:gd name="T33" fmla="*/ 935 h 1247"/>
                <a:gd name="T34" fmla="*/ 56 w 935"/>
                <a:gd name="T35" fmla="*/ 879 h 1247"/>
                <a:gd name="T36" fmla="*/ 113 w 935"/>
                <a:gd name="T37" fmla="*/ 850 h 1247"/>
                <a:gd name="T38" fmla="*/ 56 w 935"/>
                <a:gd name="T39" fmla="*/ 822 h 1247"/>
                <a:gd name="T40" fmla="*/ 85 w 935"/>
                <a:gd name="T41" fmla="*/ 765 h 1247"/>
                <a:gd name="T42" fmla="*/ 28 w 935"/>
                <a:gd name="T43" fmla="*/ 652 h 1247"/>
                <a:gd name="T44" fmla="*/ 28 w 935"/>
                <a:gd name="T45" fmla="*/ 538 h 1247"/>
                <a:gd name="T46" fmla="*/ 0 w 935"/>
                <a:gd name="T47" fmla="*/ 453 h 1247"/>
                <a:gd name="T48" fmla="*/ 56 w 935"/>
                <a:gd name="T49" fmla="*/ 312 h 1247"/>
                <a:gd name="T50" fmla="*/ 198 w 935"/>
                <a:gd name="T51" fmla="*/ 368 h 1247"/>
                <a:gd name="T52" fmla="*/ 368 w 935"/>
                <a:gd name="T53" fmla="*/ 368 h 1247"/>
                <a:gd name="T54" fmla="*/ 397 w 935"/>
                <a:gd name="T55" fmla="*/ 255 h 1247"/>
                <a:gd name="T56" fmla="*/ 482 w 935"/>
                <a:gd name="T57" fmla="*/ 255 h 1247"/>
                <a:gd name="T58" fmla="*/ 538 w 935"/>
                <a:gd name="T59" fmla="*/ 170 h 1247"/>
                <a:gd name="T60" fmla="*/ 595 w 935"/>
                <a:gd name="T61" fmla="*/ 170 h 1247"/>
                <a:gd name="T62" fmla="*/ 652 w 935"/>
                <a:gd name="T63" fmla="*/ 56 h 1247"/>
                <a:gd name="T64" fmla="*/ 652 w 935"/>
                <a:gd name="T65" fmla="*/ 0 h 1247"/>
                <a:gd name="T66" fmla="*/ 765 w 935"/>
                <a:gd name="T6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5" h="1247">
                  <a:moveTo>
                    <a:pt x="765" y="0"/>
                  </a:moveTo>
                  <a:lnTo>
                    <a:pt x="935" y="255"/>
                  </a:lnTo>
                  <a:lnTo>
                    <a:pt x="879" y="312"/>
                  </a:lnTo>
                  <a:lnTo>
                    <a:pt x="907" y="425"/>
                  </a:lnTo>
                  <a:lnTo>
                    <a:pt x="822" y="538"/>
                  </a:lnTo>
                  <a:lnTo>
                    <a:pt x="652" y="623"/>
                  </a:lnTo>
                  <a:lnTo>
                    <a:pt x="652" y="765"/>
                  </a:lnTo>
                  <a:lnTo>
                    <a:pt x="510" y="964"/>
                  </a:lnTo>
                  <a:lnTo>
                    <a:pt x="538" y="1077"/>
                  </a:lnTo>
                  <a:lnTo>
                    <a:pt x="482" y="1162"/>
                  </a:lnTo>
                  <a:lnTo>
                    <a:pt x="368" y="1247"/>
                  </a:lnTo>
                  <a:lnTo>
                    <a:pt x="340" y="1190"/>
                  </a:lnTo>
                  <a:lnTo>
                    <a:pt x="368" y="1134"/>
                  </a:lnTo>
                  <a:lnTo>
                    <a:pt x="283" y="1105"/>
                  </a:lnTo>
                  <a:lnTo>
                    <a:pt x="227" y="1020"/>
                  </a:lnTo>
                  <a:lnTo>
                    <a:pt x="142" y="1020"/>
                  </a:lnTo>
                  <a:lnTo>
                    <a:pt x="56" y="935"/>
                  </a:lnTo>
                  <a:lnTo>
                    <a:pt x="56" y="879"/>
                  </a:lnTo>
                  <a:lnTo>
                    <a:pt x="113" y="850"/>
                  </a:lnTo>
                  <a:lnTo>
                    <a:pt x="56" y="822"/>
                  </a:lnTo>
                  <a:lnTo>
                    <a:pt x="85" y="765"/>
                  </a:lnTo>
                  <a:lnTo>
                    <a:pt x="28" y="652"/>
                  </a:lnTo>
                  <a:lnTo>
                    <a:pt x="28" y="538"/>
                  </a:lnTo>
                  <a:lnTo>
                    <a:pt x="0" y="453"/>
                  </a:lnTo>
                  <a:lnTo>
                    <a:pt x="56" y="312"/>
                  </a:lnTo>
                  <a:lnTo>
                    <a:pt x="198" y="368"/>
                  </a:lnTo>
                  <a:lnTo>
                    <a:pt x="368" y="368"/>
                  </a:lnTo>
                  <a:lnTo>
                    <a:pt x="397" y="255"/>
                  </a:lnTo>
                  <a:lnTo>
                    <a:pt x="482" y="255"/>
                  </a:lnTo>
                  <a:lnTo>
                    <a:pt x="538" y="170"/>
                  </a:lnTo>
                  <a:lnTo>
                    <a:pt x="595" y="170"/>
                  </a:lnTo>
                  <a:lnTo>
                    <a:pt x="652" y="56"/>
                  </a:lnTo>
                  <a:lnTo>
                    <a:pt x="652" y="0"/>
                  </a:lnTo>
                  <a:lnTo>
                    <a:pt x="76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5" name="Freeform 284"/>
            <p:cNvSpPr>
              <a:spLocks/>
            </p:cNvSpPr>
            <p:nvPr/>
          </p:nvSpPr>
          <p:spPr bwMode="auto">
            <a:xfrm>
              <a:off x="2570" y="3834"/>
              <a:ext cx="709" cy="680"/>
            </a:xfrm>
            <a:custGeom>
              <a:avLst/>
              <a:gdLst>
                <a:gd name="T0" fmla="*/ 397 w 709"/>
                <a:gd name="T1" fmla="*/ 0 h 680"/>
                <a:gd name="T2" fmla="*/ 284 w 709"/>
                <a:gd name="T3" fmla="*/ 113 h 680"/>
                <a:gd name="T4" fmla="*/ 142 w 709"/>
                <a:gd name="T5" fmla="*/ 85 h 680"/>
                <a:gd name="T6" fmla="*/ 0 w 709"/>
                <a:gd name="T7" fmla="*/ 283 h 680"/>
                <a:gd name="T8" fmla="*/ 85 w 709"/>
                <a:gd name="T9" fmla="*/ 340 h 680"/>
                <a:gd name="T10" fmla="*/ 57 w 709"/>
                <a:gd name="T11" fmla="*/ 510 h 680"/>
                <a:gd name="T12" fmla="*/ 256 w 709"/>
                <a:gd name="T13" fmla="*/ 680 h 680"/>
                <a:gd name="T14" fmla="*/ 341 w 709"/>
                <a:gd name="T15" fmla="*/ 595 h 680"/>
                <a:gd name="T16" fmla="*/ 426 w 709"/>
                <a:gd name="T17" fmla="*/ 623 h 680"/>
                <a:gd name="T18" fmla="*/ 709 w 709"/>
                <a:gd name="T19" fmla="*/ 510 h 680"/>
                <a:gd name="T20" fmla="*/ 681 w 709"/>
                <a:gd name="T21" fmla="*/ 170 h 680"/>
                <a:gd name="T22" fmla="*/ 539 w 709"/>
                <a:gd name="T23" fmla="*/ 28 h 680"/>
                <a:gd name="T24" fmla="*/ 511 w 709"/>
                <a:gd name="T25" fmla="*/ 113 h 680"/>
                <a:gd name="T26" fmla="*/ 397 w 709"/>
                <a:gd name="T2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9" h="680">
                  <a:moveTo>
                    <a:pt x="397" y="0"/>
                  </a:moveTo>
                  <a:lnTo>
                    <a:pt x="284" y="113"/>
                  </a:lnTo>
                  <a:lnTo>
                    <a:pt x="142" y="85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57" y="510"/>
                  </a:lnTo>
                  <a:lnTo>
                    <a:pt x="256" y="680"/>
                  </a:lnTo>
                  <a:lnTo>
                    <a:pt x="341" y="595"/>
                  </a:lnTo>
                  <a:lnTo>
                    <a:pt x="426" y="623"/>
                  </a:lnTo>
                  <a:lnTo>
                    <a:pt x="709" y="510"/>
                  </a:lnTo>
                  <a:lnTo>
                    <a:pt x="681" y="170"/>
                  </a:lnTo>
                  <a:lnTo>
                    <a:pt x="539" y="28"/>
                  </a:lnTo>
                  <a:lnTo>
                    <a:pt x="511" y="113"/>
                  </a:lnTo>
                  <a:lnTo>
                    <a:pt x="39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6" name="Freeform 285"/>
            <p:cNvSpPr>
              <a:spLocks/>
            </p:cNvSpPr>
            <p:nvPr/>
          </p:nvSpPr>
          <p:spPr bwMode="auto">
            <a:xfrm>
              <a:off x="2259" y="3465"/>
              <a:ext cx="708" cy="879"/>
            </a:xfrm>
            <a:custGeom>
              <a:avLst/>
              <a:gdLst>
                <a:gd name="T0" fmla="*/ 340 w 708"/>
                <a:gd name="T1" fmla="*/ 0 h 879"/>
                <a:gd name="T2" fmla="*/ 85 w 708"/>
                <a:gd name="T3" fmla="*/ 28 h 879"/>
                <a:gd name="T4" fmla="*/ 28 w 708"/>
                <a:gd name="T5" fmla="*/ 57 h 879"/>
                <a:gd name="T6" fmla="*/ 0 w 708"/>
                <a:gd name="T7" fmla="*/ 255 h 879"/>
                <a:gd name="T8" fmla="*/ 56 w 708"/>
                <a:gd name="T9" fmla="*/ 312 h 879"/>
                <a:gd name="T10" fmla="*/ 0 w 708"/>
                <a:gd name="T11" fmla="*/ 482 h 879"/>
                <a:gd name="T12" fmla="*/ 85 w 708"/>
                <a:gd name="T13" fmla="*/ 539 h 879"/>
                <a:gd name="T14" fmla="*/ 85 w 708"/>
                <a:gd name="T15" fmla="*/ 680 h 879"/>
                <a:gd name="T16" fmla="*/ 28 w 708"/>
                <a:gd name="T17" fmla="*/ 822 h 879"/>
                <a:gd name="T18" fmla="*/ 226 w 708"/>
                <a:gd name="T19" fmla="*/ 879 h 879"/>
                <a:gd name="T20" fmla="*/ 368 w 708"/>
                <a:gd name="T21" fmla="*/ 879 h 879"/>
                <a:gd name="T22" fmla="*/ 396 w 708"/>
                <a:gd name="T23" fmla="*/ 709 h 879"/>
                <a:gd name="T24" fmla="*/ 311 w 708"/>
                <a:gd name="T25" fmla="*/ 652 h 879"/>
                <a:gd name="T26" fmla="*/ 453 w 708"/>
                <a:gd name="T27" fmla="*/ 454 h 879"/>
                <a:gd name="T28" fmla="*/ 595 w 708"/>
                <a:gd name="T29" fmla="*/ 482 h 879"/>
                <a:gd name="T30" fmla="*/ 708 w 708"/>
                <a:gd name="T31" fmla="*/ 369 h 879"/>
                <a:gd name="T32" fmla="*/ 680 w 708"/>
                <a:gd name="T33" fmla="*/ 284 h 879"/>
                <a:gd name="T34" fmla="*/ 425 w 708"/>
                <a:gd name="T35" fmla="*/ 170 h 879"/>
                <a:gd name="T36" fmla="*/ 340 w 708"/>
                <a:gd name="T37" fmla="*/ 85 h 879"/>
                <a:gd name="T38" fmla="*/ 340 w 708"/>
                <a:gd name="T3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8" h="879">
                  <a:moveTo>
                    <a:pt x="340" y="0"/>
                  </a:moveTo>
                  <a:lnTo>
                    <a:pt x="85" y="28"/>
                  </a:lnTo>
                  <a:lnTo>
                    <a:pt x="28" y="57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0" y="482"/>
                  </a:lnTo>
                  <a:lnTo>
                    <a:pt x="85" y="539"/>
                  </a:lnTo>
                  <a:lnTo>
                    <a:pt x="85" y="680"/>
                  </a:lnTo>
                  <a:lnTo>
                    <a:pt x="28" y="822"/>
                  </a:lnTo>
                  <a:lnTo>
                    <a:pt x="226" y="879"/>
                  </a:lnTo>
                  <a:lnTo>
                    <a:pt x="368" y="879"/>
                  </a:lnTo>
                  <a:lnTo>
                    <a:pt x="396" y="709"/>
                  </a:lnTo>
                  <a:lnTo>
                    <a:pt x="311" y="652"/>
                  </a:lnTo>
                  <a:lnTo>
                    <a:pt x="453" y="454"/>
                  </a:lnTo>
                  <a:lnTo>
                    <a:pt x="595" y="482"/>
                  </a:lnTo>
                  <a:lnTo>
                    <a:pt x="708" y="369"/>
                  </a:lnTo>
                  <a:lnTo>
                    <a:pt x="680" y="284"/>
                  </a:lnTo>
                  <a:lnTo>
                    <a:pt x="425" y="170"/>
                  </a:lnTo>
                  <a:lnTo>
                    <a:pt x="340" y="85"/>
                  </a:lnTo>
                  <a:lnTo>
                    <a:pt x="34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7" name="Freeform 286"/>
            <p:cNvSpPr>
              <a:spLocks/>
            </p:cNvSpPr>
            <p:nvPr/>
          </p:nvSpPr>
          <p:spPr bwMode="auto">
            <a:xfrm>
              <a:off x="3194" y="4712"/>
              <a:ext cx="1503" cy="1843"/>
            </a:xfrm>
            <a:custGeom>
              <a:avLst/>
              <a:gdLst>
                <a:gd name="T0" fmla="*/ 113 w 1503"/>
                <a:gd name="T1" fmla="*/ 964 h 1843"/>
                <a:gd name="T2" fmla="*/ 0 w 1503"/>
                <a:gd name="T3" fmla="*/ 794 h 1843"/>
                <a:gd name="T4" fmla="*/ 57 w 1503"/>
                <a:gd name="T5" fmla="*/ 709 h 1843"/>
                <a:gd name="T6" fmla="*/ 0 w 1503"/>
                <a:gd name="T7" fmla="*/ 596 h 1843"/>
                <a:gd name="T8" fmla="*/ 57 w 1503"/>
                <a:gd name="T9" fmla="*/ 511 h 1843"/>
                <a:gd name="T10" fmla="*/ 284 w 1503"/>
                <a:gd name="T11" fmla="*/ 482 h 1843"/>
                <a:gd name="T12" fmla="*/ 312 w 1503"/>
                <a:gd name="T13" fmla="*/ 256 h 1843"/>
                <a:gd name="T14" fmla="*/ 397 w 1503"/>
                <a:gd name="T15" fmla="*/ 85 h 1843"/>
                <a:gd name="T16" fmla="*/ 482 w 1503"/>
                <a:gd name="T17" fmla="*/ 85 h 1843"/>
                <a:gd name="T18" fmla="*/ 652 w 1503"/>
                <a:gd name="T19" fmla="*/ 114 h 1843"/>
                <a:gd name="T20" fmla="*/ 851 w 1503"/>
                <a:gd name="T21" fmla="*/ 0 h 1843"/>
                <a:gd name="T22" fmla="*/ 879 w 1503"/>
                <a:gd name="T23" fmla="*/ 170 h 1843"/>
                <a:gd name="T24" fmla="*/ 964 w 1503"/>
                <a:gd name="T25" fmla="*/ 284 h 1843"/>
                <a:gd name="T26" fmla="*/ 1106 w 1503"/>
                <a:gd name="T27" fmla="*/ 284 h 1843"/>
                <a:gd name="T28" fmla="*/ 1162 w 1503"/>
                <a:gd name="T29" fmla="*/ 341 h 1843"/>
                <a:gd name="T30" fmla="*/ 1361 w 1503"/>
                <a:gd name="T31" fmla="*/ 369 h 1843"/>
                <a:gd name="T32" fmla="*/ 1361 w 1503"/>
                <a:gd name="T33" fmla="*/ 426 h 1843"/>
                <a:gd name="T34" fmla="*/ 1446 w 1503"/>
                <a:gd name="T35" fmla="*/ 482 h 1843"/>
                <a:gd name="T36" fmla="*/ 1418 w 1503"/>
                <a:gd name="T37" fmla="*/ 567 h 1843"/>
                <a:gd name="T38" fmla="*/ 1503 w 1503"/>
                <a:gd name="T39" fmla="*/ 681 h 1843"/>
                <a:gd name="T40" fmla="*/ 1446 w 1503"/>
                <a:gd name="T41" fmla="*/ 709 h 1843"/>
                <a:gd name="T42" fmla="*/ 1446 w 1503"/>
                <a:gd name="T43" fmla="*/ 766 h 1843"/>
                <a:gd name="T44" fmla="*/ 1389 w 1503"/>
                <a:gd name="T45" fmla="*/ 823 h 1843"/>
                <a:gd name="T46" fmla="*/ 1446 w 1503"/>
                <a:gd name="T47" fmla="*/ 936 h 1843"/>
                <a:gd name="T48" fmla="*/ 1389 w 1503"/>
                <a:gd name="T49" fmla="*/ 1021 h 1843"/>
                <a:gd name="T50" fmla="*/ 1446 w 1503"/>
                <a:gd name="T51" fmla="*/ 1106 h 1843"/>
                <a:gd name="T52" fmla="*/ 1389 w 1503"/>
                <a:gd name="T53" fmla="*/ 1134 h 1843"/>
                <a:gd name="T54" fmla="*/ 1418 w 1503"/>
                <a:gd name="T55" fmla="*/ 1191 h 1843"/>
                <a:gd name="T56" fmla="*/ 1503 w 1503"/>
                <a:gd name="T57" fmla="*/ 1333 h 1843"/>
                <a:gd name="T58" fmla="*/ 1333 w 1503"/>
                <a:gd name="T59" fmla="*/ 1276 h 1843"/>
                <a:gd name="T60" fmla="*/ 1361 w 1503"/>
                <a:gd name="T61" fmla="*/ 1390 h 1843"/>
                <a:gd name="T62" fmla="*/ 1304 w 1503"/>
                <a:gd name="T63" fmla="*/ 1616 h 1843"/>
                <a:gd name="T64" fmla="*/ 1361 w 1503"/>
                <a:gd name="T65" fmla="*/ 1645 h 1843"/>
                <a:gd name="T66" fmla="*/ 1418 w 1503"/>
                <a:gd name="T67" fmla="*/ 1786 h 1843"/>
                <a:gd name="T68" fmla="*/ 1361 w 1503"/>
                <a:gd name="T69" fmla="*/ 1843 h 1843"/>
                <a:gd name="T70" fmla="*/ 1162 w 1503"/>
                <a:gd name="T71" fmla="*/ 1730 h 1843"/>
                <a:gd name="T72" fmla="*/ 1106 w 1503"/>
                <a:gd name="T73" fmla="*/ 1730 h 1843"/>
                <a:gd name="T74" fmla="*/ 1021 w 1503"/>
                <a:gd name="T75" fmla="*/ 1645 h 1843"/>
                <a:gd name="T76" fmla="*/ 992 w 1503"/>
                <a:gd name="T77" fmla="*/ 1560 h 1843"/>
                <a:gd name="T78" fmla="*/ 907 w 1503"/>
                <a:gd name="T79" fmla="*/ 1560 h 1843"/>
                <a:gd name="T80" fmla="*/ 709 w 1503"/>
                <a:gd name="T81" fmla="*/ 1418 h 1843"/>
                <a:gd name="T82" fmla="*/ 539 w 1503"/>
                <a:gd name="T83" fmla="*/ 1503 h 1843"/>
                <a:gd name="T84" fmla="*/ 482 w 1503"/>
                <a:gd name="T85" fmla="*/ 1475 h 1843"/>
                <a:gd name="T86" fmla="*/ 482 w 1503"/>
                <a:gd name="T87" fmla="*/ 1219 h 1843"/>
                <a:gd name="T88" fmla="*/ 397 w 1503"/>
                <a:gd name="T89" fmla="*/ 1106 h 1843"/>
                <a:gd name="T90" fmla="*/ 113 w 1503"/>
                <a:gd name="T91" fmla="*/ 96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3" h="1843">
                  <a:moveTo>
                    <a:pt x="113" y="964"/>
                  </a:moveTo>
                  <a:lnTo>
                    <a:pt x="0" y="794"/>
                  </a:lnTo>
                  <a:lnTo>
                    <a:pt x="57" y="709"/>
                  </a:lnTo>
                  <a:lnTo>
                    <a:pt x="0" y="596"/>
                  </a:lnTo>
                  <a:lnTo>
                    <a:pt x="57" y="511"/>
                  </a:lnTo>
                  <a:lnTo>
                    <a:pt x="284" y="482"/>
                  </a:lnTo>
                  <a:lnTo>
                    <a:pt x="312" y="256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652" y="114"/>
                  </a:lnTo>
                  <a:lnTo>
                    <a:pt x="851" y="0"/>
                  </a:lnTo>
                  <a:lnTo>
                    <a:pt x="879" y="170"/>
                  </a:lnTo>
                  <a:lnTo>
                    <a:pt x="964" y="284"/>
                  </a:lnTo>
                  <a:lnTo>
                    <a:pt x="1106" y="284"/>
                  </a:lnTo>
                  <a:lnTo>
                    <a:pt x="1162" y="341"/>
                  </a:lnTo>
                  <a:lnTo>
                    <a:pt x="1361" y="369"/>
                  </a:lnTo>
                  <a:lnTo>
                    <a:pt x="1361" y="426"/>
                  </a:lnTo>
                  <a:lnTo>
                    <a:pt x="1446" y="482"/>
                  </a:lnTo>
                  <a:lnTo>
                    <a:pt x="1418" y="567"/>
                  </a:lnTo>
                  <a:lnTo>
                    <a:pt x="1503" y="681"/>
                  </a:lnTo>
                  <a:lnTo>
                    <a:pt x="1446" y="709"/>
                  </a:lnTo>
                  <a:lnTo>
                    <a:pt x="1446" y="766"/>
                  </a:lnTo>
                  <a:lnTo>
                    <a:pt x="1389" y="823"/>
                  </a:lnTo>
                  <a:lnTo>
                    <a:pt x="1446" y="936"/>
                  </a:lnTo>
                  <a:lnTo>
                    <a:pt x="1389" y="1021"/>
                  </a:lnTo>
                  <a:lnTo>
                    <a:pt x="1446" y="1106"/>
                  </a:lnTo>
                  <a:lnTo>
                    <a:pt x="1389" y="1134"/>
                  </a:lnTo>
                  <a:lnTo>
                    <a:pt x="1418" y="1191"/>
                  </a:lnTo>
                  <a:lnTo>
                    <a:pt x="1503" y="1333"/>
                  </a:lnTo>
                  <a:lnTo>
                    <a:pt x="1333" y="1276"/>
                  </a:lnTo>
                  <a:lnTo>
                    <a:pt x="1361" y="1390"/>
                  </a:lnTo>
                  <a:lnTo>
                    <a:pt x="1304" y="1616"/>
                  </a:lnTo>
                  <a:lnTo>
                    <a:pt x="1361" y="1645"/>
                  </a:lnTo>
                  <a:lnTo>
                    <a:pt x="1418" y="1786"/>
                  </a:lnTo>
                  <a:lnTo>
                    <a:pt x="1361" y="1843"/>
                  </a:lnTo>
                  <a:lnTo>
                    <a:pt x="1162" y="1730"/>
                  </a:lnTo>
                  <a:lnTo>
                    <a:pt x="1106" y="1730"/>
                  </a:lnTo>
                  <a:lnTo>
                    <a:pt x="1021" y="1645"/>
                  </a:lnTo>
                  <a:lnTo>
                    <a:pt x="992" y="1560"/>
                  </a:lnTo>
                  <a:lnTo>
                    <a:pt x="907" y="1560"/>
                  </a:lnTo>
                  <a:lnTo>
                    <a:pt x="709" y="1418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82" y="1219"/>
                  </a:lnTo>
                  <a:lnTo>
                    <a:pt x="397" y="1106"/>
                  </a:lnTo>
                  <a:lnTo>
                    <a:pt x="113" y="96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8" name="Freeform 289"/>
            <p:cNvSpPr>
              <a:spLocks/>
            </p:cNvSpPr>
            <p:nvPr/>
          </p:nvSpPr>
          <p:spPr bwMode="auto">
            <a:xfrm>
              <a:off x="3137" y="5676"/>
              <a:ext cx="1163" cy="1304"/>
            </a:xfrm>
            <a:custGeom>
              <a:avLst/>
              <a:gdLst>
                <a:gd name="T0" fmla="*/ 170 w 1163"/>
                <a:gd name="T1" fmla="*/ 1304 h 1304"/>
                <a:gd name="T2" fmla="*/ 57 w 1163"/>
                <a:gd name="T3" fmla="*/ 1219 h 1304"/>
                <a:gd name="T4" fmla="*/ 114 w 1163"/>
                <a:gd name="T5" fmla="*/ 1049 h 1304"/>
                <a:gd name="T6" fmla="*/ 29 w 1163"/>
                <a:gd name="T7" fmla="*/ 936 h 1304"/>
                <a:gd name="T8" fmla="*/ 114 w 1163"/>
                <a:gd name="T9" fmla="*/ 794 h 1304"/>
                <a:gd name="T10" fmla="*/ 0 w 1163"/>
                <a:gd name="T11" fmla="*/ 681 h 1304"/>
                <a:gd name="T12" fmla="*/ 57 w 1163"/>
                <a:gd name="T13" fmla="*/ 539 h 1304"/>
                <a:gd name="T14" fmla="*/ 0 w 1163"/>
                <a:gd name="T15" fmla="*/ 482 h 1304"/>
                <a:gd name="T16" fmla="*/ 85 w 1163"/>
                <a:gd name="T17" fmla="*/ 199 h 1304"/>
                <a:gd name="T18" fmla="*/ 85 w 1163"/>
                <a:gd name="T19" fmla="*/ 85 h 1304"/>
                <a:gd name="T20" fmla="*/ 170 w 1163"/>
                <a:gd name="T21" fmla="*/ 0 h 1304"/>
                <a:gd name="T22" fmla="*/ 454 w 1163"/>
                <a:gd name="T23" fmla="*/ 142 h 1304"/>
                <a:gd name="T24" fmla="*/ 539 w 1163"/>
                <a:gd name="T25" fmla="*/ 255 h 1304"/>
                <a:gd name="T26" fmla="*/ 539 w 1163"/>
                <a:gd name="T27" fmla="*/ 511 h 1304"/>
                <a:gd name="T28" fmla="*/ 596 w 1163"/>
                <a:gd name="T29" fmla="*/ 539 h 1304"/>
                <a:gd name="T30" fmla="*/ 766 w 1163"/>
                <a:gd name="T31" fmla="*/ 454 h 1304"/>
                <a:gd name="T32" fmla="*/ 964 w 1163"/>
                <a:gd name="T33" fmla="*/ 596 h 1304"/>
                <a:gd name="T34" fmla="*/ 1049 w 1163"/>
                <a:gd name="T35" fmla="*/ 596 h 1304"/>
                <a:gd name="T36" fmla="*/ 1078 w 1163"/>
                <a:gd name="T37" fmla="*/ 681 h 1304"/>
                <a:gd name="T38" fmla="*/ 1163 w 1163"/>
                <a:gd name="T39" fmla="*/ 766 h 1304"/>
                <a:gd name="T40" fmla="*/ 1106 w 1163"/>
                <a:gd name="T41" fmla="*/ 794 h 1304"/>
                <a:gd name="T42" fmla="*/ 1078 w 1163"/>
                <a:gd name="T43" fmla="*/ 766 h 1304"/>
                <a:gd name="T44" fmla="*/ 1021 w 1163"/>
                <a:gd name="T45" fmla="*/ 737 h 1304"/>
                <a:gd name="T46" fmla="*/ 993 w 1163"/>
                <a:gd name="T47" fmla="*/ 794 h 1304"/>
                <a:gd name="T48" fmla="*/ 879 w 1163"/>
                <a:gd name="T49" fmla="*/ 766 h 1304"/>
                <a:gd name="T50" fmla="*/ 794 w 1163"/>
                <a:gd name="T51" fmla="*/ 964 h 1304"/>
                <a:gd name="T52" fmla="*/ 709 w 1163"/>
                <a:gd name="T53" fmla="*/ 1021 h 1304"/>
                <a:gd name="T54" fmla="*/ 624 w 1163"/>
                <a:gd name="T55" fmla="*/ 1134 h 1304"/>
                <a:gd name="T56" fmla="*/ 312 w 1163"/>
                <a:gd name="T57" fmla="*/ 1276 h 1304"/>
                <a:gd name="T58" fmla="*/ 256 w 1163"/>
                <a:gd name="T59" fmla="*/ 1248 h 1304"/>
                <a:gd name="T60" fmla="*/ 170 w 1163"/>
                <a:gd name="T6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63" h="1304">
                  <a:moveTo>
                    <a:pt x="170" y="1304"/>
                  </a:moveTo>
                  <a:lnTo>
                    <a:pt x="57" y="1219"/>
                  </a:lnTo>
                  <a:lnTo>
                    <a:pt x="114" y="1049"/>
                  </a:lnTo>
                  <a:lnTo>
                    <a:pt x="29" y="936"/>
                  </a:lnTo>
                  <a:lnTo>
                    <a:pt x="114" y="794"/>
                  </a:lnTo>
                  <a:lnTo>
                    <a:pt x="0" y="681"/>
                  </a:lnTo>
                  <a:lnTo>
                    <a:pt x="57" y="539"/>
                  </a:lnTo>
                  <a:lnTo>
                    <a:pt x="0" y="48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70" y="0"/>
                  </a:lnTo>
                  <a:lnTo>
                    <a:pt x="454" y="142"/>
                  </a:lnTo>
                  <a:lnTo>
                    <a:pt x="539" y="255"/>
                  </a:lnTo>
                  <a:lnTo>
                    <a:pt x="539" y="511"/>
                  </a:lnTo>
                  <a:lnTo>
                    <a:pt x="596" y="539"/>
                  </a:lnTo>
                  <a:lnTo>
                    <a:pt x="766" y="454"/>
                  </a:lnTo>
                  <a:lnTo>
                    <a:pt x="964" y="596"/>
                  </a:lnTo>
                  <a:lnTo>
                    <a:pt x="1049" y="596"/>
                  </a:lnTo>
                  <a:lnTo>
                    <a:pt x="1078" y="681"/>
                  </a:lnTo>
                  <a:lnTo>
                    <a:pt x="1163" y="766"/>
                  </a:lnTo>
                  <a:lnTo>
                    <a:pt x="1106" y="794"/>
                  </a:lnTo>
                  <a:lnTo>
                    <a:pt x="1078" y="766"/>
                  </a:lnTo>
                  <a:lnTo>
                    <a:pt x="1021" y="737"/>
                  </a:lnTo>
                  <a:lnTo>
                    <a:pt x="993" y="794"/>
                  </a:lnTo>
                  <a:lnTo>
                    <a:pt x="879" y="766"/>
                  </a:lnTo>
                  <a:lnTo>
                    <a:pt x="794" y="964"/>
                  </a:lnTo>
                  <a:lnTo>
                    <a:pt x="709" y="1021"/>
                  </a:lnTo>
                  <a:lnTo>
                    <a:pt x="624" y="1134"/>
                  </a:lnTo>
                  <a:lnTo>
                    <a:pt x="312" y="1276"/>
                  </a:lnTo>
                  <a:lnTo>
                    <a:pt x="256" y="1248"/>
                  </a:lnTo>
                  <a:lnTo>
                    <a:pt x="170" y="130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69" name="Freeform 291"/>
            <p:cNvSpPr>
              <a:spLocks/>
            </p:cNvSpPr>
            <p:nvPr/>
          </p:nvSpPr>
          <p:spPr bwMode="auto">
            <a:xfrm>
              <a:off x="4470" y="2246"/>
              <a:ext cx="1020" cy="822"/>
            </a:xfrm>
            <a:custGeom>
              <a:avLst/>
              <a:gdLst>
                <a:gd name="T0" fmla="*/ 85 w 1020"/>
                <a:gd name="T1" fmla="*/ 822 h 822"/>
                <a:gd name="T2" fmla="*/ 0 w 1020"/>
                <a:gd name="T3" fmla="*/ 510 h 822"/>
                <a:gd name="T4" fmla="*/ 113 w 1020"/>
                <a:gd name="T5" fmla="*/ 454 h 822"/>
                <a:gd name="T6" fmla="*/ 170 w 1020"/>
                <a:gd name="T7" fmla="*/ 340 h 822"/>
                <a:gd name="T8" fmla="*/ 283 w 1020"/>
                <a:gd name="T9" fmla="*/ 312 h 822"/>
                <a:gd name="T10" fmla="*/ 368 w 1020"/>
                <a:gd name="T11" fmla="*/ 340 h 822"/>
                <a:gd name="T12" fmla="*/ 482 w 1020"/>
                <a:gd name="T13" fmla="*/ 283 h 822"/>
                <a:gd name="T14" fmla="*/ 482 w 1020"/>
                <a:gd name="T15" fmla="*/ 198 h 822"/>
                <a:gd name="T16" fmla="*/ 595 w 1020"/>
                <a:gd name="T17" fmla="*/ 85 h 822"/>
                <a:gd name="T18" fmla="*/ 709 w 1020"/>
                <a:gd name="T19" fmla="*/ 113 h 822"/>
                <a:gd name="T20" fmla="*/ 765 w 1020"/>
                <a:gd name="T21" fmla="*/ 57 h 822"/>
                <a:gd name="T22" fmla="*/ 907 w 1020"/>
                <a:gd name="T23" fmla="*/ 0 h 822"/>
                <a:gd name="T24" fmla="*/ 935 w 1020"/>
                <a:gd name="T25" fmla="*/ 28 h 822"/>
                <a:gd name="T26" fmla="*/ 935 w 1020"/>
                <a:gd name="T27" fmla="*/ 255 h 822"/>
                <a:gd name="T28" fmla="*/ 1020 w 1020"/>
                <a:gd name="T29" fmla="*/ 312 h 822"/>
                <a:gd name="T30" fmla="*/ 992 w 1020"/>
                <a:gd name="T31" fmla="*/ 369 h 822"/>
                <a:gd name="T32" fmla="*/ 907 w 1020"/>
                <a:gd name="T33" fmla="*/ 454 h 822"/>
                <a:gd name="T34" fmla="*/ 850 w 1020"/>
                <a:gd name="T35" fmla="*/ 680 h 822"/>
                <a:gd name="T36" fmla="*/ 510 w 1020"/>
                <a:gd name="T37" fmla="*/ 709 h 822"/>
                <a:gd name="T38" fmla="*/ 482 w 1020"/>
                <a:gd name="T39" fmla="*/ 765 h 822"/>
                <a:gd name="T40" fmla="*/ 312 w 1020"/>
                <a:gd name="T41" fmla="*/ 737 h 822"/>
                <a:gd name="T42" fmla="*/ 227 w 1020"/>
                <a:gd name="T43" fmla="*/ 794 h 822"/>
                <a:gd name="T44" fmla="*/ 85 w 1020"/>
                <a:gd name="T4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822">
                  <a:moveTo>
                    <a:pt x="85" y="822"/>
                  </a:moveTo>
                  <a:lnTo>
                    <a:pt x="0" y="510"/>
                  </a:lnTo>
                  <a:lnTo>
                    <a:pt x="113" y="454"/>
                  </a:lnTo>
                  <a:lnTo>
                    <a:pt x="170" y="340"/>
                  </a:lnTo>
                  <a:lnTo>
                    <a:pt x="283" y="312"/>
                  </a:lnTo>
                  <a:lnTo>
                    <a:pt x="368" y="340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95" y="85"/>
                  </a:lnTo>
                  <a:lnTo>
                    <a:pt x="709" y="113"/>
                  </a:lnTo>
                  <a:lnTo>
                    <a:pt x="765" y="57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255"/>
                  </a:lnTo>
                  <a:lnTo>
                    <a:pt x="1020" y="312"/>
                  </a:lnTo>
                  <a:lnTo>
                    <a:pt x="992" y="369"/>
                  </a:lnTo>
                  <a:lnTo>
                    <a:pt x="907" y="454"/>
                  </a:lnTo>
                  <a:lnTo>
                    <a:pt x="850" y="680"/>
                  </a:lnTo>
                  <a:lnTo>
                    <a:pt x="510" y="709"/>
                  </a:lnTo>
                  <a:lnTo>
                    <a:pt x="482" y="765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85" y="82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0" name="Freeform 292"/>
            <p:cNvSpPr>
              <a:spLocks/>
            </p:cNvSpPr>
            <p:nvPr/>
          </p:nvSpPr>
          <p:spPr bwMode="auto">
            <a:xfrm>
              <a:off x="4356" y="1991"/>
              <a:ext cx="738" cy="765"/>
            </a:xfrm>
            <a:custGeom>
              <a:avLst/>
              <a:gdLst>
                <a:gd name="T0" fmla="*/ 284 w 738"/>
                <a:gd name="T1" fmla="*/ 28 h 765"/>
                <a:gd name="T2" fmla="*/ 199 w 738"/>
                <a:gd name="T3" fmla="*/ 170 h 765"/>
                <a:gd name="T4" fmla="*/ 227 w 738"/>
                <a:gd name="T5" fmla="*/ 170 h 765"/>
                <a:gd name="T6" fmla="*/ 256 w 738"/>
                <a:gd name="T7" fmla="*/ 170 h 765"/>
                <a:gd name="T8" fmla="*/ 256 w 738"/>
                <a:gd name="T9" fmla="*/ 255 h 765"/>
                <a:gd name="T10" fmla="*/ 114 w 738"/>
                <a:gd name="T11" fmla="*/ 312 h 765"/>
                <a:gd name="T12" fmla="*/ 199 w 738"/>
                <a:gd name="T13" fmla="*/ 368 h 765"/>
                <a:gd name="T14" fmla="*/ 114 w 738"/>
                <a:gd name="T15" fmla="*/ 425 h 765"/>
                <a:gd name="T16" fmla="*/ 85 w 738"/>
                <a:gd name="T17" fmla="*/ 567 h 765"/>
                <a:gd name="T18" fmla="*/ 0 w 738"/>
                <a:gd name="T19" fmla="*/ 595 h 765"/>
                <a:gd name="T20" fmla="*/ 29 w 738"/>
                <a:gd name="T21" fmla="*/ 709 h 765"/>
                <a:gd name="T22" fmla="*/ 114 w 738"/>
                <a:gd name="T23" fmla="*/ 765 h 765"/>
                <a:gd name="T24" fmla="*/ 227 w 738"/>
                <a:gd name="T25" fmla="*/ 709 h 765"/>
                <a:gd name="T26" fmla="*/ 284 w 738"/>
                <a:gd name="T27" fmla="*/ 595 h 765"/>
                <a:gd name="T28" fmla="*/ 397 w 738"/>
                <a:gd name="T29" fmla="*/ 567 h 765"/>
                <a:gd name="T30" fmla="*/ 482 w 738"/>
                <a:gd name="T31" fmla="*/ 595 h 765"/>
                <a:gd name="T32" fmla="*/ 596 w 738"/>
                <a:gd name="T33" fmla="*/ 538 h 765"/>
                <a:gd name="T34" fmla="*/ 596 w 738"/>
                <a:gd name="T35" fmla="*/ 453 h 765"/>
                <a:gd name="T36" fmla="*/ 709 w 738"/>
                <a:gd name="T37" fmla="*/ 340 h 765"/>
                <a:gd name="T38" fmla="*/ 738 w 738"/>
                <a:gd name="T39" fmla="*/ 198 h 765"/>
                <a:gd name="T40" fmla="*/ 624 w 738"/>
                <a:gd name="T41" fmla="*/ 0 h 765"/>
                <a:gd name="T42" fmla="*/ 454 w 738"/>
                <a:gd name="T43" fmla="*/ 0 h 765"/>
                <a:gd name="T44" fmla="*/ 369 w 738"/>
                <a:gd name="T45" fmla="*/ 113 h 765"/>
                <a:gd name="T46" fmla="*/ 284 w 738"/>
                <a:gd name="T47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8" h="765">
                  <a:moveTo>
                    <a:pt x="284" y="28"/>
                  </a:moveTo>
                  <a:lnTo>
                    <a:pt x="199" y="170"/>
                  </a:lnTo>
                  <a:lnTo>
                    <a:pt x="227" y="170"/>
                  </a:lnTo>
                  <a:lnTo>
                    <a:pt x="256" y="170"/>
                  </a:lnTo>
                  <a:lnTo>
                    <a:pt x="256" y="255"/>
                  </a:lnTo>
                  <a:lnTo>
                    <a:pt x="114" y="312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567"/>
                  </a:lnTo>
                  <a:lnTo>
                    <a:pt x="0" y="595"/>
                  </a:lnTo>
                  <a:lnTo>
                    <a:pt x="29" y="709"/>
                  </a:lnTo>
                  <a:lnTo>
                    <a:pt x="114" y="765"/>
                  </a:lnTo>
                  <a:lnTo>
                    <a:pt x="227" y="709"/>
                  </a:lnTo>
                  <a:lnTo>
                    <a:pt x="284" y="595"/>
                  </a:lnTo>
                  <a:lnTo>
                    <a:pt x="397" y="567"/>
                  </a:lnTo>
                  <a:lnTo>
                    <a:pt x="482" y="595"/>
                  </a:lnTo>
                  <a:lnTo>
                    <a:pt x="596" y="538"/>
                  </a:lnTo>
                  <a:lnTo>
                    <a:pt x="596" y="453"/>
                  </a:lnTo>
                  <a:lnTo>
                    <a:pt x="709" y="340"/>
                  </a:lnTo>
                  <a:lnTo>
                    <a:pt x="738" y="198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369" y="113"/>
                  </a:lnTo>
                  <a:lnTo>
                    <a:pt x="284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1" name="Freeform 294"/>
            <p:cNvSpPr>
              <a:spLocks/>
            </p:cNvSpPr>
            <p:nvPr/>
          </p:nvSpPr>
          <p:spPr bwMode="auto">
            <a:xfrm>
              <a:off x="2372" y="1254"/>
              <a:ext cx="1162" cy="850"/>
            </a:xfrm>
            <a:custGeom>
              <a:avLst/>
              <a:gdLst>
                <a:gd name="T0" fmla="*/ 255 w 1162"/>
                <a:gd name="T1" fmla="*/ 0 h 850"/>
                <a:gd name="T2" fmla="*/ 283 w 1162"/>
                <a:gd name="T3" fmla="*/ 0 h 850"/>
                <a:gd name="T4" fmla="*/ 340 w 1162"/>
                <a:gd name="T5" fmla="*/ 85 h 850"/>
                <a:gd name="T6" fmla="*/ 454 w 1162"/>
                <a:gd name="T7" fmla="*/ 141 h 850"/>
                <a:gd name="T8" fmla="*/ 454 w 1162"/>
                <a:gd name="T9" fmla="*/ 227 h 850"/>
                <a:gd name="T10" fmla="*/ 595 w 1162"/>
                <a:gd name="T11" fmla="*/ 255 h 850"/>
                <a:gd name="T12" fmla="*/ 595 w 1162"/>
                <a:gd name="T13" fmla="*/ 312 h 850"/>
                <a:gd name="T14" fmla="*/ 765 w 1162"/>
                <a:gd name="T15" fmla="*/ 283 h 850"/>
                <a:gd name="T16" fmla="*/ 822 w 1162"/>
                <a:gd name="T17" fmla="*/ 113 h 850"/>
                <a:gd name="T18" fmla="*/ 964 w 1162"/>
                <a:gd name="T19" fmla="*/ 141 h 850"/>
                <a:gd name="T20" fmla="*/ 992 w 1162"/>
                <a:gd name="T21" fmla="*/ 28 h 850"/>
                <a:gd name="T22" fmla="*/ 1106 w 1162"/>
                <a:gd name="T23" fmla="*/ 56 h 850"/>
                <a:gd name="T24" fmla="*/ 1162 w 1162"/>
                <a:gd name="T25" fmla="*/ 198 h 850"/>
                <a:gd name="T26" fmla="*/ 1077 w 1162"/>
                <a:gd name="T27" fmla="*/ 255 h 850"/>
                <a:gd name="T28" fmla="*/ 1077 w 1162"/>
                <a:gd name="T29" fmla="*/ 397 h 850"/>
                <a:gd name="T30" fmla="*/ 992 w 1162"/>
                <a:gd name="T31" fmla="*/ 482 h 850"/>
                <a:gd name="T32" fmla="*/ 879 w 1162"/>
                <a:gd name="T33" fmla="*/ 482 h 850"/>
                <a:gd name="T34" fmla="*/ 879 w 1162"/>
                <a:gd name="T35" fmla="*/ 538 h 850"/>
                <a:gd name="T36" fmla="*/ 822 w 1162"/>
                <a:gd name="T37" fmla="*/ 652 h 850"/>
                <a:gd name="T38" fmla="*/ 765 w 1162"/>
                <a:gd name="T39" fmla="*/ 652 h 850"/>
                <a:gd name="T40" fmla="*/ 709 w 1162"/>
                <a:gd name="T41" fmla="*/ 737 h 850"/>
                <a:gd name="T42" fmla="*/ 624 w 1162"/>
                <a:gd name="T43" fmla="*/ 737 h 850"/>
                <a:gd name="T44" fmla="*/ 595 w 1162"/>
                <a:gd name="T45" fmla="*/ 850 h 850"/>
                <a:gd name="T46" fmla="*/ 425 w 1162"/>
                <a:gd name="T47" fmla="*/ 850 h 850"/>
                <a:gd name="T48" fmla="*/ 283 w 1162"/>
                <a:gd name="T49" fmla="*/ 794 h 850"/>
                <a:gd name="T50" fmla="*/ 255 w 1162"/>
                <a:gd name="T51" fmla="*/ 737 h 850"/>
                <a:gd name="T52" fmla="*/ 198 w 1162"/>
                <a:gd name="T53" fmla="*/ 737 h 850"/>
                <a:gd name="T54" fmla="*/ 198 w 1162"/>
                <a:gd name="T55" fmla="*/ 623 h 850"/>
                <a:gd name="T56" fmla="*/ 142 w 1162"/>
                <a:gd name="T57" fmla="*/ 538 h 850"/>
                <a:gd name="T58" fmla="*/ 85 w 1162"/>
                <a:gd name="T59" fmla="*/ 595 h 850"/>
                <a:gd name="T60" fmla="*/ 0 w 1162"/>
                <a:gd name="T61" fmla="*/ 595 h 850"/>
                <a:gd name="T62" fmla="*/ 57 w 1162"/>
                <a:gd name="T63" fmla="*/ 482 h 850"/>
                <a:gd name="T64" fmla="*/ 28 w 1162"/>
                <a:gd name="T65" fmla="*/ 425 h 850"/>
                <a:gd name="T66" fmla="*/ 85 w 1162"/>
                <a:gd name="T67" fmla="*/ 368 h 850"/>
                <a:gd name="T68" fmla="*/ 85 w 1162"/>
                <a:gd name="T69" fmla="*/ 312 h 850"/>
                <a:gd name="T70" fmla="*/ 142 w 1162"/>
                <a:gd name="T71" fmla="*/ 283 h 850"/>
                <a:gd name="T72" fmla="*/ 198 w 1162"/>
                <a:gd name="T73" fmla="*/ 312 h 850"/>
                <a:gd name="T74" fmla="*/ 227 w 1162"/>
                <a:gd name="T75" fmla="*/ 255 h 850"/>
                <a:gd name="T76" fmla="*/ 198 w 1162"/>
                <a:gd name="T77" fmla="*/ 198 h 850"/>
                <a:gd name="T78" fmla="*/ 255 w 1162"/>
                <a:gd name="T79" fmla="*/ 198 h 850"/>
                <a:gd name="T80" fmla="*/ 255 w 1162"/>
                <a:gd name="T81" fmla="*/ 85 h 850"/>
                <a:gd name="T82" fmla="*/ 198 w 1162"/>
                <a:gd name="T83" fmla="*/ 85 h 850"/>
                <a:gd name="T84" fmla="*/ 227 w 1162"/>
                <a:gd name="T85" fmla="*/ 0 h 850"/>
                <a:gd name="T86" fmla="*/ 255 w 1162"/>
                <a:gd name="T87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2" h="850">
                  <a:moveTo>
                    <a:pt x="255" y="0"/>
                  </a:moveTo>
                  <a:lnTo>
                    <a:pt x="283" y="0"/>
                  </a:lnTo>
                  <a:lnTo>
                    <a:pt x="340" y="85"/>
                  </a:lnTo>
                  <a:lnTo>
                    <a:pt x="454" y="141"/>
                  </a:lnTo>
                  <a:lnTo>
                    <a:pt x="454" y="227"/>
                  </a:lnTo>
                  <a:lnTo>
                    <a:pt x="595" y="255"/>
                  </a:lnTo>
                  <a:lnTo>
                    <a:pt x="595" y="312"/>
                  </a:lnTo>
                  <a:lnTo>
                    <a:pt x="765" y="283"/>
                  </a:lnTo>
                  <a:lnTo>
                    <a:pt x="822" y="113"/>
                  </a:lnTo>
                  <a:lnTo>
                    <a:pt x="964" y="141"/>
                  </a:lnTo>
                  <a:lnTo>
                    <a:pt x="992" y="28"/>
                  </a:lnTo>
                  <a:lnTo>
                    <a:pt x="1106" y="56"/>
                  </a:lnTo>
                  <a:lnTo>
                    <a:pt x="1162" y="198"/>
                  </a:lnTo>
                  <a:lnTo>
                    <a:pt x="1077" y="255"/>
                  </a:lnTo>
                  <a:lnTo>
                    <a:pt x="1077" y="397"/>
                  </a:lnTo>
                  <a:lnTo>
                    <a:pt x="992" y="482"/>
                  </a:lnTo>
                  <a:lnTo>
                    <a:pt x="879" y="482"/>
                  </a:lnTo>
                  <a:lnTo>
                    <a:pt x="879" y="538"/>
                  </a:lnTo>
                  <a:lnTo>
                    <a:pt x="822" y="652"/>
                  </a:lnTo>
                  <a:lnTo>
                    <a:pt x="765" y="652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595" y="850"/>
                  </a:lnTo>
                  <a:lnTo>
                    <a:pt x="425" y="850"/>
                  </a:lnTo>
                  <a:lnTo>
                    <a:pt x="283" y="794"/>
                  </a:lnTo>
                  <a:lnTo>
                    <a:pt x="255" y="737"/>
                  </a:lnTo>
                  <a:lnTo>
                    <a:pt x="198" y="737"/>
                  </a:lnTo>
                  <a:lnTo>
                    <a:pt x="198" y="623"/>
                  </a:lnTo>
                  <a:lnTo>
                    <a:pt x="142" y="538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98" y="198"/>
                  </a:lnTo>
                  <a:lnTo>
                    <a:pt x="255" y="198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227" y="0"/>
                  </a:lnTo>
                  <a:lnTo>
                    <a:pt x="25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2" name="Freeform 297"/>
            <p:cNvSpPr>
              <a:spLocks/>
            </p:cNvSpPr>
            <p:nvPr/>
          </p:nvSpPr>
          <p:spPr bwMode="auto">
            <a:xfrm>
              <a:off x="2060" y="1594"/>
              <a:ext cx="170" cy="142"/>
            </a:xfrm>
            <a:custGeom>
              <a:avLst/>
              <a:gdLst>
                <a:gd name="T0" fmla="*/ 0 w 170"/>
                <a:gd name="T1" fmla="*/ 113 h 142"/>
                <a:gd name="T2" fmla="*/ 57 w 170"/>
                <a:gd name="T3" fmla="*/ 113 h 142"/>
                <a:gd name="T4" fmla="*/ 85 w 170"/>
                <a:gd name="T5" fmla="*/ 142 h 142"/>
                <a:gd name="T6" fmla="*/ 170 w 170"/>
                <a:gd name="T7" fmla="*/ 85 h 142"/>
                <a:gd name="T8" fmla="*/ 170 w 170"/>
                <a:gd name="T9" fmla="*/ 0 h 142"/>
                <a:gd name="T10" fmla="*/ 57 w 170"/>
                <a:gd name="T11" fmla="*/ 0 h 142"/>
                <a:gd name="T12" fmla="*/ 0 w 170"/>
                <a:gd name="T13" fmla="*/ 57 h 142"/>
                <a:gd name="T14" fmla="*/ 0 w 170"/>
                <a:gd name="T15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42">
                  <a:moveTo>
                    <a:pt x="0" y="113"/>
                  </a:moveTo>
                  <a:lnTo>
                    <a:pt x="57" y="113"/>
                  </a:lnTo>
                  <a:lnTo>
                    <a:pt x="85" y="142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3" name="Freeform 298"/>
            <p:cNvSpPr>
              <a:spLocks/>
            </p:cNvSpPr>
            <p:nvPr/>
          </p:nvSpPr>
          <p:spPr bwMode="auto">
            <a:xfrm>
              <a:off x="2145" y="1679"/>
              <a:ext cx="284" cy="170"/>
            </a:xfrm>
            <a:custGeom>
              <a:avLst/>
              <a:gdLst>
                <a:gd name="T0" fmla="*/ 255 w 284"/>
                <a:gd name="T1" fmla="*/ 0 h 170"/>
                <a:gd name="T2" fmla="*/ 170 w 284"/>
                <a:gd name="T3" fmla="*/ 28 h 170"/>
                <a:gd name="T4" fmla="*/ 85 w 284"/>
                <a:gd name="T5" fmla="*/ 0 h 170"/>
                <a:gd name="T6" fmla="*/ 0 w 284"/>
                <a:gd name="T7" fmla="*/ 57 h 170"/>
                <a:gd name="T8" fmla="*/ 0 w 284"/>
                <a:gd name="T9" fmla="*/ 142 h 170"/>
                <a:gd name="T10" fmla="*/ 227 w 284"/>
                <a:gd name="T11" fmla="*/ 170 h 170"/>
                <a:gd name="T12" fmla="*/ 284 w 284"/>
                <a:gd name="T13" fmla="*/ 57 h 170"/>
                <a:gd name="T14" fmla="*/ 255 w 284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70">
                  <a:moveTo>
                    <a:pt x="255" y="0"/>
                  </a:moveTo>
                  <a:lnTo>
                    <a:pt x="170" y="28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25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4" name="Freeform 299"/>
            <p:cNvSpPr>
              <a:spLocks/>
            </p:cNvSpPr>
            <p:nvPr/>
          </p:nvSpPr>
          <p:spPr bwMode="auto">
            <a:xfrm>
              <a:off x="2145" y="1821"/>
              <a:ext cx="284" cy="141"/>
            </a:xfrm>
            <a:custGeom>
              <a:avLst/>
              <a:gdLst>
                <a:gd name="T0" fmla="*/ 0 w 284"/>
                <a:gd name="T1" fmla="*/ 0 h 141"/>
                <a:gd name="T2" fmla="*/ 227 w 284"/>
                <a:gd name="T3" fmla="*/ 28 h 141"/>
                <a:gd name="T4" fmla="*/ 284 w 284"/>
                <a:gd name="T5" fmla="*/ 85 h 141"/>
                <a:gd name="T6" fmla="*/ 142 w 284"/>
                <a:gd name="T7" fmla="*/ 85 h 141"/>
                <a:gd name="T8" fmla="*/ 142 w 284"/>
                <a:gd name="T9" fmla="*/ 141 h 141"/>
                <a:gd name="T10" fmla="*/ 85 w 284"/>
                <a:gd name="T11" fmla="*/ 141 h 141"/>
                <a:gd name="T12" fmla="*/ 85 w 284"/>
                <a:gd name="T13" fmla="*/ 85 h 141"/>
                <a:gd name="T14" fmla="*/ 0 w 284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41">
                  <a:moveTo>
                    <a:pt x="0" y="0"/>
                  </a:moveTo>
                  <a:lnTo>
                    <a:pt x="227" y="28"/>
                  </a:lnTo>
                  <a:lnTo>
                    <a:pt x="284" y="85"/>
                  </a:lnTo>
                  <a:lnTo>
                    <a:pt x="142" y="85"/>
                  </a:lnTo>
                  <a:lnTo>
                    <a:pt x="142" y="141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5" name="Freeform 300"/>
            <p:cNvSpPr>
              <a:spLocks/>
            </p:cNvSpPr>
            <p:nvPr/>
          </p:nvSpPr>
          <p:spPr bwMode="auto">
            <a:xfrm>
              <a:off x="2230" y="1792"/>
              <a:ext cx="425" cy="482"/>
            </a:xfrm>
            <a:custGeom>
              <a:avLst/>
              <a:gdLst>
                <a:gd name="T0" fmla="*/ 0 w 425"/>
                <a:gd name="T1" fmla="*/ 170 h 482"/>
                <a:gd name="T2" fmla="*/ 57 w 425"/>
                <a:gd name="T3" fmla="*/ 170 h 482"/>
                <a:gd name="T4" fmla="*/ 57 w 425"/>
                <a:gd name="T5" fmla="*/ 114 h 482"/>
                <a:gd name="T6" fmla="*/ 199 w 425"/>
                <a:gd name="T7" fmla="*/ 114 h 482"/>
                <a:gd name="T8" fmla="*/ 142 w 425"/>
                <a:gd name="T9" fmla="*/ 57 h 482"/>
                <a:gd name="T10" fmla="*/ 199 w 425"/>
                <a:gd name="T11" fmla="*/ 57 h 482"/>
                <a:gd name="T12" fmla="*/ 227 w 425"/>
                <a:gd name="T13" fmla="*/ 57 h 482"/>
                <a:gd name="T14" fmla="*/ 284 w 425"/>
                <a:gd name="T15" fmla="*/ 0 h 482"/>
                <a:gd name="T16" fmla="*/ 340 w 425"/>
                <a:gd name="T17" fmla="*/ 85 h 482"/>
                <a:gd name="T18" fmla="*/ 340 w 425"/>
                <a:gd name="T19" fmla="*/ 199 h 482"/>
                <a:gd name="T20" fmla="*/ 397 w 425"/>
                <a:gd name="T21" fmla="*/ 199 h 482"/>
                <a:gd name="T22" fmla="*/ 425 w 425"/>
                <a:gd name="T23" fmla="*/ 256 h 482"/>
                <a:gd name="T24" fmla="*/ 369 w 425"/>
                <a:gd name="T25" fmla="*/ 397 h 482"/>
                <a:gd name="T26" fmla="*/ 284 w 425"/>
                <a:gd name="T27" fmla="*/ 426 h 482"/>
                <a:gd name="T28" fmla="*/ 284 w 425"/>
                <a:gd name="T29" fmla="*/ 369 h 482"/>
                <a:gd name="T30" fmla="*/ 227 w 425"/>
                <a:gd name="T31" fmla="*/ 397 h 482"/>
                <a:gd name="T32" fmla="*/ 227 w 425"/>
                <a:gd name="T33" fmla="*/ 454 h 482"/>
                <a:gd name="T34" fmla="*/ 142 w 425"/>
                <a:gd name="T35" fmla="*/ 482 h 482"/>
                <a:gd name="T36" fmla="*/ 142 w 425"/>
                <a:gd name="T37" fmla="*/ 397 h 482"/>
                <a:gd name="T38" fmla="*/ 29 w 425"/>
                <a:gd name="T39" fmla="*/ 426 h 482"/>
                <a:gd name="T40" fmla="*/ 0 w 425"/>
                <a:gd name="T41" fmla="*/ 369 h 482"/>
                <a:gd name="T42" fmla="*/ 29 w 425"/>
                <a:gd name="T43" fmla="*/ 341 h 482"/>
                <a:gd name="T44" fmla="*/ 0 w 425"/>
                <a:gd name="T45" fmla="*/ 256 h 482"/>
                <a:gd name="T46" fmla="*/ 0 w 425"/>
                <a:gd name="T47" fmla="*/ 17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482">
                  <a:moveTo>
                    <a:pt x="0" y="170"/>
                  </a:moveTo>
                  <a:lnTo>
                    <a:pt x="57" y="170"/>
                  </a:lnTo>
                  <a:lnTo>
                    <a:pt x="57" y="114"/>
                  </a:lnTo>
                  <a:lnTo>
                    <a:pt x="199" y="114"/>
                  </a:lnTo>
                  <a:lnTo>
                    <a:pt x="142" y="57"/>
                  </a:lnTo>
                  <a:lnTo>
                    <a:pt x="199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40" y="85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256"/>
                  </a:lnTo>
                  <a:lnTo>
                    <a:pt x="369" y="397"/>
                  </a:lnTo>
                  <a:lnTo>
                    <a:pt x="284" y="426"/>
                  </a:lnTo>
                  <a:lnTo>
                    <a:pt x="284" y="369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42" y="482"/>
                  </a:lnTo>
                  <a:lnTo>
                    <a:pt x="142" y="397"/>
                  </a:lnTo>
                  <a:lnTo>
                    <a:pt x="29" y="426"/>
                  </a:lnTo>
                  <a:lnTo>
                    <a:pt x="0" y="369"/>
                  </a:lnTo>
                  <a:lnTo>
                    <a:pt x="29" y="341"/>
                  </a:lnTo>
                  <a:lnTo>
                    <a:pt x="0" y="256"/>
                  </a:lnTo>
                  <a:lnTo>
                    <a:pt x="0" y="17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6" name="Freeform 301"/>
            <p:cNvSpPr>
              <a:spLocks/>
            </p:cNvSpPr>
            <p:nvPr/>
          </p:nvSpPr>
          <p:spPr bwMode="auto">
            <a:xfrm>
              <a:off x="1918" y="1821"/>
              <a:ext cx="341" cy="453"/>
            </a:xfrm>
            <a:custGeom>
              <a:avLst/>
              <a:gdLst>
                <a:gd name="T0" fmla="*/ 341 w 341"/>
                <a:gd name="T1" fmla="*/ 397 h 453"/>
                <a:gd name="T2" fmla="*/ 312 w 341"/>
                <a:gd name="T3" fmla="*/ 453 h 453"/>
                <a:gd name="T4" fmla="*/ 256 w 341"/>
                <a:gd name="T5" fmla="*/ 425 h 453"/>
                <a:gd name="T6" fmla="*/ 85 w 341"/>
                <a:gd name="T7" fmla="*/ 453 h 453"/>
                <a:gd name="T8" fmla="*/ 57 w 341"/>
                <a:gd name="T9" fmla="*/ 425 h 453"/>
                <a:gd name="T10" fmla="*/ 57 w 341"/>
                <a:gd name="T11" fmla="*/ 283 h 453"/>
                <a:gd name="T12" fmla="*/ 0 w 341"/>
                <a:gd name="T13" fmla="*/ 227 h 453"/>
                <a:gd name="T14" fmla="*/ 85 w 341"/>
                <a:gd name="T15" fmla="*/ 198 h 453"/>
                <a:gd name="T16" fmla="*/ 142 w 341"/>
                <a:gd name="T17" fmla="*/ 85 h 453"/>
                <a:gd name="T18" fmla="*/ 142 w 341"/>
                <a:gd name="T19" fmla="*/ 28 h 453"/>
                <a:gd name="T20" fmla="*/ 227 w 341"/>
                <a:gd name="T21" fmla="*/ 0 h 453"/>
                <a:gd name="T22" fmla="*/ 312 w 341"/>
                <a:gd name="T23" fmla="*/ 85 h 453"/>
                <a:gd name="T24" fmla="*/ 312 w 341"/>
                <a:gd name="T25" fmla="*/ 227 h 453"/>
                <a:gd name="T26" fmla="*/ 341 w 341"/>
                <a:gd name="T27" fmla="*/ 312 h 453"/>
                <a:gd name="T28" fmla="*/ 312 w 341"/>
                <a:gd name="T29" fmla="*/ 340 h 453"/>
                <a:gd name="T30" fmla="*/ 341 w 341"/>
                <a:gd name="T31" fmla="*/ 39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3">
                  <a:moveTo>
                    <a:pt x="341" y="397"/>
                  </a:moveTo>
                  <a:lnTo>
                    <a:pt x="312" y="453"/>
                  </a:lnTo>
                  <a:lnTo>
                    <a:pt x="256" y="425"/>
                  </a:lnTo>
                  <a:lnTo>
                    <a:pt x="85" y="453"/>
                  </a:lnTo>
                  <a:lnTo>
                    <a:pt x="57" y="425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85" y="198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227" y="0"/>
                  </a:lnTo>
                  <a:lnTo>
                    <a:pt x="312" y="85"/>
                  </a:lnTo>
                  <a:lnTo>
                    <a:pt x="312" y="227"/>
                  </a:lnTo>
                  <a:lnTo>
                    <a:pt x="341" y="312"/>
                  </a:lnTo>
                  <a:lnTo>
                    <a:pt x="312" y="340"/>
                  </a:lnTo>
                  <a:lnTo>
                    <a:pt x="341" y="39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7" name="Freeform 302"/>
            <p:cNvSpPr>
              <a:spLocks/>
            </p:cNvSpPr>
            <p:nvPr/>
          </p:nvSpPr>
          <p:spPr bwMode="auto">
            <a:xfrm>
              <a:off x="1833" y="1679"/>
              <a:ext cx="312" cy="340"/>
            </a:xfrm>
            <a:custGeom>
              <a:avLst/>
              <a:gdLst>
                <a:gd name="T0" fmla="*/ 284 w 312"/>
                <a:gd name="T1" fmla="*/ 28 h 340"/>
                <a:gd name="T2" fmla="*/ 114 w 312"/>
                <a:gd name="T3" fmla="*/ 28 h 340"/>
                <a:gd name="T4" fmla="*/ 57 w 312"/>
                <a:gd name="T5" fmla="*/ 0 h 340"/>
                <a:gd name="T6" fmla="*/ 29 w 312"/>
                <a:gd name="T7" fmla="*/ 85 h 340"/>
                <a:gd name="T8" fmla="*/ 0 w 312"/>
                <a:gd name="T9" fmla="*/ 85 h 340"/>
                <a:gd name="T10" fmla="*/ 0 w 312"/>
                <a:gd name="T11" fmla="*/ 170 h 340"/>
                <a:gd name="T12" fmla="*/ 57 w 312"/>
                <a:gd name="T13" fmla="*/ 113 h 340"/>
                <a:gd name="T14" fmla="*/ 142 w 312"/>
                <a:gd name="T15" fmla="*/ 170 h 340"/>
                <a:gd name="T16" fmla="*/ 142 w 312"/>
                <a:gd name="T17" fmla="*/ 283 h 340"/>
                <a:gd name="T18" fmla="*/ 170 w 312"/>
                <a:gd name="T19" fmla="*/ 340 h 340"/>
                <a:gd name="T20" fmla="*/ 227 w 312"/>
                <a:gd name="T21" fmla="*/ 227 h 340"/>
                <a:gd name="T22" fmla="*/ 227 w 312"/>
                <a:gd name="T23" fmla="*/ 170 h 340"/>
                <a:gd name="T24" fmla="*/ 312 w 312"/>
                <a:gd name="T25" fmla="*/ 142 h 340"/>
                <a:gd name="T26" fmla="*/ 312 w 312"/>
                <a:gd name="T27" fmla="*/ 57 h 340"/>
                <a:gd name="T28" fmla="*/ 284 w 31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340">
                  <a:moveTo>
                    <a:pt x="284" y="28"/>
                  </a:moveTo>
                  <a:lnTo>
                    <a:pt x="114" y="28"/>
                  </a:lnTo>
                  <a:lnTo>
                    <a:pt x="57" y="0"/>
                  </a:lnTo>
                  <a:lnTo>
                    <a:pt x="29" y="85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57" y="113"/>
                  </a:lnTo>
                  <a:lnTo>
                    <a:pt x="142" y="170"/>
                  </a:lnTo>
                  <a:lnTo>
                    <a:pt x="142" y="283"/>
                  </a:lnTo>
                  <a:lnTo>
                    <a:pt x="170" y="34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42"/>
                  </a:lnTo>
                  <a:lnTo>
                    <a:pt x="312" y="57"/>
                  </a:lnTo>
                  <a:lnTo>
                    <a:pt x="284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8" name="Freeform 303"/>
            <p:cNvSpPr>
              <a:spLocks/>
            </p:cNvSpPr>
            <p:nvPr/>
          </p:nvSpPr>
          <p:spPr bwMode="auto">
            <a:xfrm>
              <a:off x="1833" y="1225"/>
              <a:ext cx="341" cy="482"/>
            </a:xfrm>
            <a:custGeom>
              <a:avLst/>
              <a:gdLst>
                <a:gd name="T0" fmla="*/ 227 w 341"/>
                <a:gd name="T1" fmla="*/ 482 h 482"/>
                <a:gd name="T2" fmla="*/ 227 w 341"/>
                <a:gd name="T3" fmla="*/ 426 h 482"/>
                <a:gd name="T4" fmla="*/ 284 w 341"/>
                <a:gd name="T5" fmla="*/ 369 h 482"/>
                <a:gd name="T6" fmla="*/ 341 w 341"/>
                <a:gd name="T7" fmla="*/ 284 h 482"/>
                <a:gd name="T8" fmla="*/ 284 w 341"/>
                <a:gd name="T9" fmla="*/ 256 h 482"/>
                <a:gd name="T10" fmla="*/ 284 w 341"/>
                <a:gd name="T11" fmla="*/ 199 h 482"/>
                <a:gd name="T12" fmla="*/ 142 w 341"/>
                <a:gd name="T13" fmla="*/ 142 h 482"/>
                <a:gd name="T14" fmla="*/ 85 w 341"/>
                <a:gd name="T15" fmla="*/ 0 h 482"/>
                <a:gd name="T16" fmla="*/ 57 w 341"/>
                <a:gd name="T17" fmla="*/ 142 h 482"/>
                <a:gd name="T18" fmla="*/ 114 w 341"/>
                <a:gd name="T19" fmla="*/ 199 h 482"/>
                <a:gd name="T20" fmla="*/ 0 w 341"/>
                <a:gd name="T21" fmla="*/ 341 h 482"/>
                <a:gd name="T22" fmla="*/ 0 w 341"/>
                <a:gd name="T23" fmla="*/ 454 h 482"/>
                <a:gd name="T24" fmla="*/ 57 w 341"/>
                <a:gd name="T25" fmla="*/ 454 h 482"/>
                <a:gd name="T26" fmla="*/ 114 w 341"/>
                <a:gd name="T27" fmla="*/ 482 h 482"/>
                <a:gd name="T28" fmla="*/ 227 w 341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82">
                  <a:moveTo>
                    <a:pt x="227" y="482"/>
                  </a:moveTo>
                  <a:lnTo>
                    <a:pt x="227" y="426"/>
                  </a:lnTo>
                  <a:lnTo>
                    <a:pt x="284" y="369"/>
                  </a:lnTo>
                  <a:lnTo>
                    <a:pt x="341" y="284"/>
                  </a:lnTo>
                  <a:lnTo>
                    <a:pt x="284" y="256"/>
                  </a:lnTo>
                  <a:lnTo>
                    <a:pt x="284" y="199"/>
                  </a:lnTo>
                  <a:lnTo>
                    <a:pt x="142" y="142"/>
                  </a:lnTo>
                  <a:lnTo>
                    <a:pt x="85" y="0"/>
                  </a:lnTo>
                  <a:lnTo>
                    <a:pt x="57" y="142"/>
                  </a:lnTo>
                  <a:lnTo>
                    <a:pt x="114" y="199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114" y="482"/>
                  </a:lnTo>
                  <a:lnTo>
                    <a:pt x="227" y="48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79" name="Freeform 304"/>
            <p:cNvSpPr>
              <a:spLocks/>
            </p:cNvSpPr>
            <p:nvPr/>
          </p:nvSpPr>
          <p:spPr bwMode="auto">
            <a:xfrm>
              <a:off x="1918" y="1084"/>
              <a:ext cx="709" cy="623"/>
            </a:xfrm>
            <a:custGeom>
              <a:avLst/>
              <a:gdLst>
                <a:gd name="T0" fmla="*/ 29 w 709"/>
                <a:gd name="T1" fmla="*/ 0 h 623"/>
                <a:gd name="T2" fmla="*/ 57 w 709"/>
                <a:gd name="T3" fmla="*/ 113 h 623"/>
                <a:gd name="T4" fmla="*/ 0 w 709"/>
                <a:gd name="T5" fmla="*/ 141 h 623"/>
                <a:gd name="T6" fmla="*/ 57 w 709"/>
                <a:gd name="T7" fmla="*/ 283 h 623"/>
                <a:gd name="T8" fmla="*/ 199 w 709"/>
                <a:gd name="T9" fmla="*/ 340 h 623"/>
                <a:gd name="T10" fmla="*/ 199 w 709"/>
                <a:gd name="T11" fmla="*/ 397 h 623"/>
                <a:gd name="T12" fmla="*/ 256 w 709"/>
                <a:gd name="T13" fmla="*/ 425 h 623"/>
                <a:gd name="T14" fmla="*/ 199 w 709"/>
                <a:gd name="T15" fmla="*/ 510 h 623"/>
                <a:gd name="T16" fmla="*/ 312 w 709"/>
                <a:gd name="T17" fmla="*/ 510 h 623"/>
                <a:gd name="T18" fmla="*/ 312 w 709"/>
                <a:gd name="T19" fmla="*/ 595 h 623"/>
                <a:gd name="T20" fmla="*/ 397 w 709"/>
                <a:gd name="T21" fmla="*/ 623 h 623"/>
                <a:gd name="T22" fmla="*/ 482 w 709"/>
                <a:gd name="T23" fmla="*/ 595 h 623"/>
                <a:gd name="T24" fmla="*/ 539 w 709"/>
                <a:gd name="T25" fmla="*/ 538 h 623"/>
                <a:gd name="T26" fmla="*/ 539 w 709"/>
                <a:gd name="T27" fmla="*/ 482 h 623"/>
                <a:gd name="T28" fmla="*/ 596 w 709"/>
                <a:gd name="T29" fmla="*/ 453 h 623"/>
                <a:gd name="T30" fmla="*/ 652 w 709"/>
                <a:gd name="T31" fmla="*/ 482 h 623"/>
                <a:gd name="T32" fmla="*/ 681 w 709"/>
                <a:gd name="T33" fmla="*/ 425 h 623"/>
                <a:gd name="T34" fmla="*/ 652 w 709"/>
                <a:gd name="T35" fmla="*/ 368 h 623"/>
                <a:gd name="T36" fmla="*/ 709 w 709"/>
                <a:gd name="T37" fmla="*/ 368 h 623"/>
                <a:gd name="T38" fmla="*/ 709 w 709"/>
                <a:gd name="T39" fmla="*/ 255 h 623"/>
                <a:gd name="T40" fmla="*/ 652 w 709"/>
                <a:gd name="T41" fmla="*/ 255 h 623"/>
                <a:gd name="T42" fmla="*/ 681 w 709"/>
                <a:gd name="T43" fmla="*/ 170 h 623"/>
                <a:gd name="T44" fmla="*/ 652 w 709"/>
                <a:gd name="T45" fmla="*/ 170 h 623"/>
                <a:gd name="T46" fmla="*/ 624 w 709"/>
                <a:gd name="T47" fmla="*/ 141 h 623"/>
                <a:gd name="T48" fmla="*/ 567 w 709"/>
                <a:gd name="T49" fmla="*/ 141 h 623"/>
                <a:gd name="T50" fmla="*/ 511 w 709"/>
                <a:gd name="T51" fmla="*/ 56 h 623"/>
                <a:gd name="T52" fmla="*/ 369 w 709"/>
                <a:gd name="T53" fmla="*/ 56 h 623"/>
                <a:gd name="T54" fmla="*/ 256 w 709"/>
                <a:gd name="T55" fmla="*/ 85 h 623"/>
                <a:gd name="T56" fmla="*/ 85 w 709"/>
                <a:gd name="T57" fmla="*/ 0 h 623"/>
                <a:gd name="T58" fmla="*/ 29 w 709"/>
                <a:gd name="T5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9" h="623">
                  <a:moveTo>
                    <a:pt x="29" y="0"/>
                  </a:moveTo>
                  <a:lnTo>
                    <a:pt x="57" y="113"/>
                  </a:lnTo>
                  <a:lnTo>
                    <a:pt x="0" y="141"/>
                  </a:lnTo>
                  <a:lnTo>
                    <a:pt x="57" y="283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256" y="425"/>
                  </a:lnTo>
                  <a:lnTo>
                    <a:pt x="199" y="510"/>
                  </a:lnTo>
                  <a:lnTo>
                    <a:pt x="312" y="510"/>
                  </a:lnTo>
                  <a:lnTo>
                    <a:pt x="312" y="595"/>
                  </a:lnTo>
                  <a:lnTo>
                    <a:pt x="397" y="623"/>
                  </a:lnTo>
                  <a:lnTo>
                    <a:pt x="482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81" y="425"/>
                  </a:lnTo>
                  <a:lnTo>
                    <a:pt x="652" y="368"/>
                  </a:lnTo>
                  <a:lnTo>
                    <a:pt x="709" y="368"/>
                  </a:lnTo>
                  <a:lnTo>
                    <a:pt x="709" y="255"/>
                  </a:lnTo>
                  <a:lnTo>
                    <a:pt x="652" y="255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24" y="141"/>
                  </a:lnTo>
                  <a:lnTo>
                    <a:pt x="567" y="141"/>
                  </a:lnTo>
                  <a:lnTo>
                    <a:pt x="511" y="56"/>
                  </a:lnTo>
                  <a:lnTo>
                    <a:pt x="369" y="56"/>
                  </a:lnTo>
                  <a:lnTo>
                    <a:pt x="256" y="85"/>
                  </a:lnTo>
                  <a:lnTo>
                    <a:pt x="85" y="0"/>
                  </a:lnTo>
                  <a:lnTo>
                    <a:pt x="29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0" name="Freeform 305"/>
            <p:cNvSpPr>
              <a:spLocks/>
            </p:cNvSpPr>
            <p:nvPr/>
          </p:nvSpPr>
          <p:spPr bwMode="auto">
            <a:xfrm>
              <a:off x="2344" y="2558"/>
              <a:ext cx="623" cy="567"/>
            </a:xfrm>
            <a:custGeom>
              <a:avLst/>
              <a:gdLst>
                <a:gd name="T0" fmla="*/ 311 w 623"/>
                <a:gd name="T1" fmla="*/ 57 h 567"/>
                <a:gd name="T2" fmla="*/ 198 w 623"/>
                <a:gd name="T3" fmla="*/ 0 h 567"/>
                <a:gd name="T4" fmla="*/ 170 w 623"/>
                <a:gd name="T5" fmla="*/ 198 h 567"/>
                <a:gd name="T6" fmla="*/ 56 w 623"/>
                <a:gd name="T7" fmla="*/ 227 h 567"/>
                <a:gd name="T8" fmla="*/ 0 w 623"/>
                <a:gd name="T9" fmla="*/ 283 h 567"/>
                <a:gd name="T10" fmla="*/ 28 w 623"/>
                <a:gd name="T11" fmla="*/ 312 h 567"/>
                <a:gd name="T12" fmla="*/ 113 w 623"/>
                <a:gd name="T13" fmla="*/ 312 h 567"/>
                <a:gd name="T14" fmla="*/ 170 w 623"/>
                <a:gd name="T15" fmla="*/ 340 h 567"/>
                <a:gd name="T16" fmla="*/ 170 w 623"/>
                <a:gd name="T17" fmla="*/ 425 h 567"/>
                <a:gd name="T18" fmla="*/ 226 w 623"/>
                <a:gd name="T19" fmla="*/ 453 h 567"/>
                <a:gd name="T20" fmla="*/ 311 w 623"/>
                <a:gd name="T21" fmla="*/ 397 h 567"/>
                <a:gd name="T22" fmla="*/ 482 w 623"/>
                <a:gd name="T23" fmla="*/ 567 h 567"/>
                <a:gd name="T24" fmla="*/ 538 w 623"/>
                <a:gd name="T25" fmla="*/ 425 h 567"/>
                <a:gd name="T26" fmla="*/ 623 w 623"/>
                <a:gd name="T27" fmla="*/ 425 h 567"/>
                <a:gd name="T28" fmla="*/ 595 w 623"/>
                <a:gd name="T29" fmla="*/ 368 h 567"/>
                <a:gd name="T30" fmla="*/ 623 w 623"/>
                <a:gd name="T31" fmla="*/ 312 h 567"/>
                <a:gd name="T32" fmla="*/ 538 w 623"/>
                <a:gd name="T33" fmla="*/ 283 h 567"/>
                <a:gd name="T34" fmla="*/ 482 w 623"/>
                <a:gd name="T35" fmla="*/ 198 h 567"/>
                <a:gd name="T36" fmla="*/ 397 w 623"/>
                <a:gd name="T37" fmla="*/ 198 h 567"/>
                <a:gd name="T38" fmla="*/ 311 w 623"/>
                <a:gd name="T39" fmla="*/ 113 h 567"/>
                <a:gd name="T40" fmla="*/ 311 w 623"/>
                <a:gd name="T4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3" h="567">
                  <a:moveTo>
                    <a:pt x="311" y="57"/>
                  </a:moveTo>
                  <a:lnTo>
                    <a:pt x="198" y="0"/>
                  </a:lnTo>
                  <a:lnTo>
                    <a:pt x="170" y="198"/>
                  </a:lnTo>
                  <a:lnTo>
                    <a:pt x="56" y="227"/>
                  </a:lnTo>
                  <a:lnTo>
                    <a:pt x="0" y="283"/>
                  </a:lnTo>
                  <a:lnTo>
                    <a:pt x="28" y="312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226" y="453"/>
                  </a:lnTo>
                  <a:lnTo>
                    <a:pt x="311" y="397"/>
                  </a:lnTo>
                  <a:lnTo>
                    <a:pt x="482" y="567"/>
                  </a:lnTo>
                  <a:lnTo>
                    <a:pt x="538" y="425"/>
                  </a:lnTo>
                  <a:lnTo>
                    <a:pt x="623" y="425"/>
                  </a:lnTo>
                  <a:lnTo>
                    <a:pt x="595" y="368"/>
                  </a:lnTo>
                  <a:lnTo>
                    <a:pt x="623" y="312"/>
                  </a:lnTo>
                  <a:lnTo>
                    <a:pt x="538" y="283"/>
                  </a:lnTo>
                  <a:lnTo>
                    <a:pt x="482" y="198"/>
                  </a:lnTo>
                  <a:lnTo>
                    <a:pt x="397" y="198"/>
                  </a:lnTo>
                  <a:lnTo>
                    <a:pt x="311" y="113"/>
                  </a:lnTo>
                  <a:lnTo>
                    <a:pt x="311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1" name="Freeform 306"/>
            <p:cNvSpPr>
              <a:spLocks/>
            </p:cNvSpPr>
            <p:nvPr/>
          </p:nvSpPr>
          <p:spPr bwMode="auto">
            <a:xfrm>
              <a:off x="2060" y="3125"/>
              <a:ext cx="822" cy="453"/>
            </a:xfrm>
            <a:custGeom>
              <a:avLst/>
              <a:gdLst>
                <a:gd name="T0" fmla="*/ 766 w 822"/>
                <a:gd name="T1" fmla="*/ 0 h 453"/>
                <a:gd name="T2" fmla="*/ 737 w 822"/>
                <a:gd name="T3" fmla="*/ 28 h 453"/>
                <a:gd name="T4" fmla="*/ 624 w 822"/>
                <a:gd name="T5" fmla="*/ 0 h 453"/>
                <a:gd name="T6" fmla="*/ 567 w 822"/>
                <a:gd name="T7" fmla="*/ 113 h 453"/>
                <a:gd name="T8" fmla="*/ 539 w 822"/>
                <a:gd name="T9" fmla="*/ 28 h 453"/>
                <a:gd name="T10" fmla="*/ 199 w 822"/>
                <a:gd name="T11" fmla="*/ 57 h 453"/>
                <a:gd name="T12" fmla="*/ 0 w 822"/>
                <a:gd name="T13" fmla="*/ 198 h 453"/>
                <a:gd name="T14" fmla="*/ 28 w 822"/>
                <a:gd name="T15" fmla="*/ 312 h 453"/>
                <a:gd name="T16" fmla="*/ 114 w 822"/>
                <a:gd name="T17" fmla="*/ 340 h 453"/>
                <a:gd name="T18" fmla="*/ 142 w 822"/>
                <a:gd name="T19" fmla="*/ 453 h 453"/>
                <a:gd name="T20" fmla="*/ 227 w 822"/>
                <a:gd name="T21" fmla="*/ 397 h 453"/>
                <a:gd name="T22" fmla="*/ 284 w 822"/>
                <a:gd name="T23" fmla="*/ 368 h 453"/>
                <a:gd name="T24" fmla="*/ 539 w 822"/>
                <a:gd name="T25" fmla="*/ 340 h 453"/>
                <a:gd name="T26" fmla="*/ 709 w 822"/>
                <a:gd name="T27" fmla="*/ 312 h 453"/>
                <a:gd name="T28" fmla="*/ 766 w 822"/>
                <a:gd name="T29" fmla="*/ 227 h 453"/>
                <a:gd name="T30" fmla="*/ 822 w 822"/>
                <a:gd name="T31" fmla="*/ 227 h 453"/>
                <a:gd name="T32" fmla="*/ 822 w 822"/>
                <a:gd name="T33" fmla="*/ 85 h 453"/>
                <a:gd name="T34" fmla="*/ 766 w 822"/>
                <a:gd name="T3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2" h="453">
                  <a:moveTo>
                    <a:pt x="766" y="0"/>
                  </a:moveTo>
                  <a:lnTo>
                    <a:pt x="737" y="28"/>
                  </a:lnTo>
                  <a:lnTo>
                    <a:pt x="624" y="0"/>
                  </a:lnTo>
                  <a:lnTo>
                    <a:pt x="567" y="113"/>
                  </a:lnTo>
                  <a:lnTo>
                    <a:pt x="539" y="28"/>
                  </a:lnTo>
                  <a:lnTo>
                    <a:pt x="199" y="57"/>
                  </a:lnTo>
                  <a:lnTo>
                    <a:pt x="0" y="198"/>
                  </a:lnTo>
                  <a:lnTo>
                    <a:pt x="28" y="312"/>
                  </a:lnTo>
                  <a:lnTo>
                    <a:pt x="114" y="340"/>
                  </a:lnTo>
                  <a:lnTo>
                    <a:pt x="142" y="453"/>
                  </a:lnTo>
                  <a:lnTo>
                    <a:pt x="227" y="397"/>
                  </a:lnTo>
                  <a:lnTo>
                    <a:pt x="284" y="368"/>
                  </a:lnTo>
                  <a:lnTo>
                    <a:pt x="539" y="340"/>
                  </a:lnTo>
                  <a:lnTo>
                    <a:pt x="709" y="312"/>
                  </a:lnTo>
                  <a:lnTo>
                    <a:pt x="766" y="227"/>
                  </a:lnTo>
                  <a:lnTo>
                    <a:pt x="822" y="227"/>
                  </a:lnTo>
                  <a:lnTo>
                    <a:pt x="822" y="85"/>
                  </a:lnTo>
                  <a:lnTo>
                    <a:pt x="766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2" name="Freeform 307"/>
            <p:cNvSpPr>
              <a:spLocks/>
            </p:cNvSpPr>
            <p:nvPr/>
          </p:nvSpPr>
          <p:spPr bwMode="auto">
            <a:xfrm>
              <a:off x="2202" y="2756"/>
              <a:ext cx="624" cy="482"/>
            </a:xfrm>
            <a:custGeom>
              <a:avLst/>
              <a:gdLst>
                <a:gd name="T0" fmla="*/ 198 w 624"/>
                <a:gd name="T1" fmla="*/ 29 h 482"/>
                <a:gd name="T2" fmla="*/ 142 w 624"/>
                <a:gd name="T3" fmla="*/ 0 h 482"/>
                <a:gd name="T4" fmla="*/ 0 w 624"/>
                <a:gd name="T5" fmla="*/ 57 h 482"/>
                <a:gd name="T6" fmla="*/ 28 w 624"/>
                <a:gd name="T7" fmla="*/ 142 h 482"/>
                <a:gd name="T8" fmla="*/ 57 w 624"/>
                <a:gd name="T9" fmla="*/ 170 h 482"/>
                <a:gd name="T10" fmla="*/ 0 w 624"/>
                <a:gd name="T11" fmla="*/ 284 h 482"/>
                <a:gd name="T12" fmla="*/ 0 w 624"/>
                <a:gd name="T13" fmla="*/ 369 h 482"/>
                <a:gd name="T14" fmla="*/ 57 w 624"/>
                <a:gd name="T15" fmla="*/ 426 h 482"/>
                <a:gd name="T16" fmla="*/ 397 w 624"/>
                <a:gd name="T17" fmla="*/ 397 h 482"/>
                <a:gd name="T18" fmla="*/ 425 w 624"/>
                <a:gd name="T19" fmla="*/ 482 h 482"/>
                <a:gd name="T20" fmla="*/ 482 w 624"/>
                <a:gd name="T21" fmla="*/ 369 h 482"/>
                <a:gd name="T22" fmla="*/ 595 w 624"/>
                <a:gd name="T23" fmla="*/ 397 h 482"/>
                <a:gd name="T24" fmla="*/ 624 w 624"/>
                <a:gd name="T25" fmla="*/ 369 h 482"/>
                <a:gd name="T26" fmla="*/ 453 w 624"/>
                <a:gd name="T27" fmla="*/ 199 h 482"/>
                <a:gd name="T28" fmla="*/ 368 w 624"/>
                <a:gd name="T29" fmla="*/ 255 h 482"/>
                <a:gd name="T30" fmla="*/ 312 w 624"/>
                <a:gd name="T31" fmla="*/ 227 h 482"/>
                <a:gd name="T32" fmla="*/ 312 w 624"/>
                <a:gd name="T33" fmla="*/ 142 h 482"/>
                <a:gd name="T34" fmla="*/ 255 w 624"/>
                <a:gd name="T35" fmla="*/ 114 h 482"/>
                <a:gd name="T36" fmla="*/ 170 w 624"/>
                <a:gd name="T37" fmla="*/ 114 h 482"/>
                <a:gd name="T38" fmla="*/ 142 w 624"/>
                <a:gd name="T39" fmla="*/ 85 h 482"/>
                <a:gd name="T40" fmla="*/ 198 w 624"/>
                <a:gd name="T41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482">
                  <a:moveTo>
                    <a:pt x="198" y="29"/>
                  </a:moveTo>
                  <a:lnTo>
                    <a:pt x="142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397" y="397"/>
                  </a:lnTo>
                  <a:lnTo>
                    <a:pt x="425" y="482"/>
                  </a:lnTo>
                  <a:lnTo>
                    <a:pt x="482" y="369"/>
                  </a:lnTo>
                  <a:lnTo>
                    <a:pt x="595" y="397"/>
                  </a:lnTo>
                  <a:lnTo>
                    <a:pt x="624" y="369"/>
                  </a:lnTo>
                  <a:lnTo>
                    <a:pt x="453" y="199"/>
                  </a:lnTo>
                  <a:lnTo>
                    <a:pt x="368" y="255"/>
                  </a:lnTo>
                  <a:lnTo>
                    <a:pt x="312" y="227"/>
                  </a:lnTo>
                  <a:lnTo>
                    <a:pt x="312" y="142"/>
                  </a:lnTo>
                  <a:lnTo>
                    <a:pt x="255" y="114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98" y="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3" name="Freeform 308"/>
            <p:cNvSpPr>
              <a:spLocks/>
            </p:cNvSpPr>
            <p:nvPr/>
          </p:nvSpPr>
          <p:spPr bwMode="auto">
            <a:xfrm>
              <a:off x="2145" y="2161"/>
              <a:ext cx="567" cy="652"/>
            </a:xfrm>
            <a:custGeom>
              <a:avLst/>
              <a:gdLst>
                <a:gd name="T0" fmla="*/ 57 w 567"/>
                <a:gd name="T1" fmla="*/ 652 h 652"/>
                <a:gd name="T2" fmla="*/ 0 w 567"/>
                <a:gd name="T3" fmla="*/ 624 h 652"/>
                <a:gd name="T4" fmla="*/ 0 w 567"/>
                <a:gd name="T5" fmla="*/ 567 h 652"/>
                <a:gd name="T6" fmla="*/ 57 w 567"/>
                <a:gd name="T7" fmla="*/ 539 h 652"/>
                <a:gd name="T8" fmla="*/ 57 w 567"/>
                <a:gd name="T9" fmla="*/ 510 h 652"/>
                <a:gd name="T10" fmla="*/ 114 w 567"/>
                <a:gd name="T11" fmla="*/ 482 h 652"/>
                <a:gd name="T12" fmla="*/ 114 w 567"/>
                <a:gd name="T13" fmla="*/ 454 h 652"/>
                <a:gd name="T14" fmla="*/ 57 w 567"/>
                <a:gd name="T15" fmla="*/ 425 h 652"/>
                <a:gd name="T16" fmla="*/ 29 w 567"/>
                <a:gd name="T17" fmla="*/ 198 h 652"/>
                <a:gd name="T18" fmla="*/ 85 w 567"/>
                <a:gd name="T19" fmla="*/ 198 h 652"/>
                <a:gd name="T20" fmla="*/ 85 w 567"/>
                <a:gd name="T21" fmla="*/ 113 h 652"/>
                <a:gd name="T22" fmla="*/ 114 w 567"/>
                <a:gd name="T23" fmla="*/ 57 h 652"/>
                <a:gd name="T24" fmla="*/ 227 w 567"/>
                <a:gd name="T25" fmla="*/ 28 h 652"/>
                <a:gd name="T26" fmla="*/ 227 w 567"/>
                <a:gd name="T27" fmla="*/ 113 h 652"/>
                <a:gd name="T28" fmla="*/ 312 w 567"/>
                <a:gd name="T29" fmla="*/ 85 h 652"/>
                <a:gd name="T30" fmla="*/ 312 w 567"/>
                <a:gd name="T31" fmla="*/ 28 h 652"/>
                <a:gd name="T32" fmla="*/ 369 w 567"/>
                <a:gd name="T33" fmla="*/ 0 h 652"/>
                <a:gd name="T34" fmla="*/ 369 w 567"/>
                <a:gd name="T35" fmla="*/ 57 h 652"/>
                <a:gd name="T36" fmla="*/ 454 w 567"/>
                <a:gd name="T37" fmla="*/ 28 h 652"/>
                <a:gd name="T38" fmla="*/ 482 w 567"/>
                <a:gd name="T39" fmla="*/ 113 h 652"/>
                <a:gd name="T40" fmla="*/ 482 w 567"/>
                <a:gd name="T41" fmla="*/ 227 h 652"/>
                <a:gd name="T42" fmla="*/ 539 w 567"/>
                <a:gd name="T43" fmla="*/ 340 h 652"/>
                <a:gd name="T44" fmla="*/ 510 w 567"/>
                <a:gd name="T45" fmla="*/ 397 h 652"/>
                <a:gd name="T46" fmla="*/ 567 w 567"/>
                <a:gd name="T47" fmla="*/ 425 h 652"/>
                <a:gd name="T48" fmla="*/ 510 w 567"/>
                <a:gd name="T49" fmla="*/ 454 h 652"/>
                <a:gd name="T50" fmla="*/ 397 w 567"/>
                <a:gd name="T51" fmla="*/ 397 h 652"/>
                <a:gd name="T52" fmla="*/ 369 w 567"/>
                <a:gd name="T53" fmla="*/ 595 h 652"/>
                <a:gd name="T54" fmla="*/ 255 w 567"/>
                <a:gd name="T55" fmla="*/ 624 h 652"/>
                <a:gd name="T56" fmla="*/ 199 w 567"/>
                <a:gd name="T57" fmla="*/ 595 h 652"/>
                <a:gd name="T58" fmla="*/ 57 w 567"/>
                <a:gd name="T59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52">
                  <a:moveTo>
                    <a:pt x="57" y="652"/>
                  </a:moveTo>
                  <a:lnTo>
                    <a:pt x="0" y="624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114" y="482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29" y="198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14" y="57"/>
                  </a:lnTo>
                  <a:lnTo>
                    <a:pt x="227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28"/>
                  </a:lnTo>
                  <a:lnTo>
                    <a:pt x="482" y="113"/>
                  </a:lnTo>
                  <a:lnTo>
                    <a:pt x="482" y="227"/>
                  </a:lnTo>
                  <a:lnTo>
                    <a:pt x="539" y="340"/>
                  </a:lnTo>
                  <a:lnTo>
                    <a:pt x="510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397" y="397"/>
                  </a:lnTo>
                  <a:lnTo>
                    <a:pt x="369" y="595"/>
                  </a:lnTo>
                  <a:lnTo>
                    <a:pt x="255" y="624"/>
                  </a:lnTo>
                  <a:lnTo>
                    <a:pt x="199" y="595"/>
                  </a:lnTo>
                  <a:lnTo>
                    <a:pt x="57" y="65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4" name="Freeform 309"/>
            <p:cNvSpPr>
              <a:spLocks/>
            </p:cNvSpPr>
            <p:nvPr/>
          </p:nvSpPr>
          <p:spPr bwMode="auto">
            <a:xfrm>
              <a:off x="1521" y="2643"/>
              <a:ext cx="738" cy="822"/>
            </a:xfrm>
            <a:custGeom>
              <a:avLst/>
              <a:gdLst>
                <a:gd name="T0" fmla="*/ 624 w 738"/>
                <a:gd name="T1" fmla="*/ 85 h 822"/>
                <a:gd name="T2" fmla="*/ 624 w 738"/>
                <a:gd name="T3" fmla="*/ 0 h 822"/>
                <a:gd name="T4" fmla="*/ 539 w 738"/>
                <a:gd name="T5" fmla="*/ 113 h 822"/>
                <a:gd name="T6" fmla="*/ 482 w 738"/>
                <a:gd name="T7" fmla="*/ 85 h 822"/>
                <a:gd name="T8" fmla="*/ 426 w 738"/>
                <a:gd name="T9" fmla="*/ 85 h 822"/>
                <a:gd name="T10" fmla="*/ 397 w 738"/>
                <a:gd name="T11" fmla="*/ 142 h 822"/>
                <a:gd name="T12" fmla="*/ 341 w 738"/>
                <a:gd name="T13" fmla="*/ 113 h 822"/>
                <a:gd name="T14" fmla="*/ 256 w 738"/>
                <a:gd name="T15" fmla="*/ 170 h 822"/>
                <a:gd name="T16" fmla="*/ 142 w 738"/>
                <a:gd name="T17" fmla="*/ 170 h 822"/>
                <a:gd name="T18" fmla="*/ 114 w 738"/>
                <a:gd name="T19" fmla="*/ 227 h 822"/>
                <a:gd name="T20" fmla="*/ 171 w 738"/>
                <a:gd name="T21" fmla="*/ 283 h 822"/>
                <a:gd name="T22" fmla="*/ 114 w 738"/>
                <a:gd name="T23" fmla="*/ 425 h 822"/>
                <a:gd name="T24" fmla="*/ 29 w 738"/>
                <a:gd name="T25" fmla="*/ 482 h 822"/>
                <a:gd name="T26" fmla="*/ 0 w 738"/>
                <a:gd name="T27" fmla="*/ 567 h 822"/>
                <a:gd name="T28" fmla="*/ 142 w 738"/>
                <a:gd name="T29" fmla="*/ 624 h 822"/>
                <a:gd name="T30" fmla="*/ 142 w 738"/>
                <a:gd name="T31" fmla="*/ 652 h 822"/>
                <a:gd name="T32" fmla="*/ 227 w 738"/>
                <a:gd name="T33" fmla="*/ 737 h 822"/>
                <a:gd name="T34" fmla="*/ 369 w 738"/>
                <a:gd name="T35" fmla="*/ 709 h 822"/>
                <a:gd name="T36" fmla="*/ 369 w 738"/>
                <a:gd name="T37" fmla="*/ 794 h 822"/>
                <a:gd name="T38" fmla="*/ 482 w 738"/>
                <a:gd name="T39" fmla="*/ 822 h 822"/>
                <a:gd name="T40" fmla="*/ 567 w 738"/>
                <a:gd name="T41" fmla="*/ 794 h 822"/>
                <a:gd name="T42" fmla="*/ 539 w 738"/>
                <a:gd name="T43" fmla="*/ 680 h 822"/>
                <a:gd name="T44" fmla="*/ 738 w 738"/>
                <a:gd name="T45" fmla="*/ 539 h 822"/>
                <a:gd name="T46" fmla="*/ 681 w 738"/>
                <a:gd name="T47" fmla="*/ 482 h 822"/>
                <a:gd name="T48" fmla="*/ 681 w 738"/>
                <a:gd name="T49" fmla="*/ 397 h 822"/>
                <a:gd name="T50" fmla="*/ 738 w 738"/>
                <a:gd name="T51" fmla="*/ 283 h 822"/>
                <a:gd name="T52" fmla="*/ 709 w 738"/>
                <a:gd name="T53" fmla="*/ 255 h 822"/>
                <a:gd name="T54" fmla="*/ 681 w 738"/>
                <a:gd name="T55" fmla="*/ 170 h 822"/>
                <a:gd name="T56" fmla="*/ 624 w 738"/>
                <a:gd name="T57" fmla="*/ 142 h 822"/>
                <a:gd name="T58" fmla="*/ 624 w 738"/>
                <a:gd name="T59" fmla="*/ 85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822">
                  <a:moveTo>
                    <a:pt x="624" y="85"/>
                  </a:moveTo>
                  <a:lnTo>
                    <a:pt x="624" y="0"/>
                  </a:lnTo>
                  <a:lnTo>
                    <a:pt x="539" y="113"/>
                  </a:lnTo>
                  <a:lnTo>
                    <a:pt x="482" y="85"/>
                  </a:lnTo>
                  <a:lnTo>
                    <a:pt x="426" y="85"/>
                  </a:lnTo>
                  <a:lnTo>
                    <a:pt x="397" y="142"/>
                  </a:lnTo>
                  <a:lnTo>
                    <a:pt x="341" y="113"/>
                  </a:lnTo>
                  <a:lnTo>
                    <a:pt x="256" y="170"/>
                  </a:lnTo>
                  <a:lnTo>
                    <a:pt x="142" y="170"/>
                  </a:lnTo>
                  <a:lnTo>
                    <a:pt x="114" y="227"/>
                  </a:lnTo>
                  <a:lnTo>
                    <a:pt x="171" y="283"/>
                  </a:lnTo>
                  <a:lnTo>
                    <a:pt x="114" y="425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227" y="737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482" y="822"/>
                  </a:lnTo>
                  <a:lnTo>
                    <a:pt x="567" y="794"/>
                  </a:lnTo>
                  <a:lnTo>
                    <a:pt x="539" y="680"/>
                  </a:lnTo>
                  <a:lnTo>
                    <a:pt x="738" y="539"/>
                  </a:lnTo>
                  <a:lnTo>
                    <a:pt x="681" y="482"/>
                  </a:lnTo>
                  <a:lnTo>
                    <a:pt x="681" y="397"/>
                  </a:lnTo>
                  <a:lnTo>
                    <a:pt x="738" y="283"/>
                  </a:lnTo>
                  <a:lnTo>
                    <a:pt x="709" y="255"/>
                  </a:lnTo>
                  <a:lnTo>
                    <a:pt x="681" y="170"/>
                  </a:lnTo>
                  <a:lnTo>
                    <a:pt x="624" y="142"/>
                  </a:lnTo>
                  <a:lnTo>
                    <a:pt x="624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5" name="Freeform 311"/>
            <p:cNvSpPr>
              <a:spLocks/>
            </p:cNvSpPr>
            <p:nvPr/>
          </p:nvSpPr>
          <p:spPr bwMode="auto">
            <a:xfrm>
              <a:off x="1890" y="2246"/>
              <a:ext cx="369" cy="482"/>
            </a:xfrm>
            <a:custGeom>
              <a:avLst/>
              <a:gdLst>
                <a:gd name="T0" fmla="*/ 255 w 369"/>
                <a:gd name="T1" fmla="*/ 397 h 482"/>
                <a:gd name="T2" fmla="*/ 198 w 369"/>
                <a:gd name="T3" fmla="*/ 397 h 482"/>
                <a:gd name="T4" fmla="*/ 198 w 369"/>
                <a:gd name="T5" fmla="*/ 340 h 482"/>
                <a:gd name="T6" fmla="*/ 142 w 369"/>
                <a:gd name="T7" fmla="*/ 340 h 482"/>
                <a:gd name="T8" fmla="*/ 142 w 369"/>
                <a:gd name="T9" fmla="*/ 283 h 482"/>
                <a:gd name="T10" fmla="*/ 113 w 369"/>
                <a:gd name="T11" fmla="*/ 255 h 482"/>
                <a:gd name="T12" fmla="*/ 113 w 369"/>
                <a:gd name="T13" fmla="*/ 170 h 482"/>
                <a:gd name="T14" fmla="*/ 28 w 369"/>
                <a:gd name="T15" fmla="*/ 170 h 482"/>
                <a:gd name="T16" fmla="*/ 0 w 369"/>
                <a:gd name="T17" fmla="*/ 113 h 482"/>
                <a:gd name="T18" fmla="*/ 28 w 369"/>
                <a:gd name="T19" fmla="*/ 0 h 482"/>
                <a:gd name="T20" fmla="*/ 85 w 369"/>
                <a:gd name="T21" fmla="*/ 0 h 482"/>
                <a:gd name="T22" fmla="*/ 113 w 369"/>
                <a:gd name="T23" fmla="*/ 28 h 482"/>
                <a:gd name="T24" fmla="*/ 284 w 369"/>
                <a:gd name="T25" fmla="*/ 0 h 482"/>
                <a:gd name="T26" fmla="*/ 340 w 369"/>
                <a:gd name="T27" fmla="*/ 28 h 482"/>
                <a:gd name="T28" fmla="*/ 340 w 369"/>
                <a:gd name="T29" fmla="*/ 113 h 482"/>
                <a:gd name="T30" fmla="*/ 284 w 369"/>
                <a:gd name="T31" fmla="*/ 113 h 482"/>
                <a:gd name="T32" fmla="*/ 312 w 369"/>
                <a:gd name="T33" fmla="*/ 340 h 482"/>
                <a:gd name="T34" fmla="*/ 369 w 369"/>
                <a:gd name="T35" fmla="*/ 369 h 482"/>
                <a:gd name="T36" fmla="*/ 369 w 369"/>
                <a:gd name="T37" fmla="*/ 397 h 482"/>
                <a:gd name="T38" fmla="*/ 312 w 369"/>
                <a:gd name="T39" fmla="*/ 425 h 482"/>
                <a:gd name="T40" fmla="*/ 312 w 369"/>
                <a:gd name="T41" fmla="*/ 454 h 482"/>
                <a:gd name="T42" fmla="*/ 255 w 369"/>
                <a:gd name="T43" fmla="*/ 482 h 482"/>
                <a:gd name="T44" fmla="*/ 255 w 369"/>
                <a:gd name="T4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82">
                  <a:moveTo>
                    <a:pt x="255" y="397"/>
                  </a:moveTo>
                  <a:lnTo>
                    <a:pt x="198" y="397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340"/>
                  </a:lnTo>
                  <a:lnTo>
                    <a:pt x="369" y="369"/>
                  </a:lnTo>
                  <a:lnTo>
                    <a:pt x="369" y="397"/>
                  </a:lnTo>
                  <a:lnTo>
                    <a:pt x="312" y="425"/>
                  </a:lnTo>
                  <a:lnTo>
                    <a:pt x="312" y="454"/>
                  </a:lnTo>
                  <a:lnTo>
                    <a:pt x="255" y="482"/>
                  </a:lnTo>
                  <a:lnTo>
                    <a:pt x="255" y="39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6" name="Freeform 312"/>
            <p:cNvSpPr>
              <a:spLocks/>
            </p:cNvSpPr>
            <p:nvPr/>
          </p:nvSpPr>
          <p:spPr bwMode="auto">
            <a:xfrm>
              <a:off x="1550" y="2161"/>
              <a:ext cx="595" cy="652"/>
            </a:xfrm>
            <a:custGeom>
              <a:avLst/>
              <a:gdLst>
                <a:gd name="T0" fmla="*/ 113 w 595"/>
                <a:gd name="T1" fmla="*/ 652 h 652"/>
                <a:gd name="T2" fmla="*/ 227 w 595"/>
                <a:gd name="T3" fmla="*/ 652 h 652"/>
                <a:gd name="T4" fmla="*/ 312 w 595"/>
                <a:gd name="T5" fmla="*/ 595 h 652"/>
                <a:gd name="T6" fmla="*/ 368 w 595"/>
                <a:gd name="T7" fmla="*/ 624 h 652"/>
                <a:gd name="T8" fmla="*/ 397 w 595"/>
                <a:gd name="T9" fmla="*/ 567 h 652"/>
                <a:gd name="T10" fmla="*/ 453 w 595"/>
                <a:gd name="T11" fmla="*/ 567 h 652"/>
                <a:gd name="T12" fmla="*/ 510 w 595"/>
                <a:gd name="T13" fmla="*/ 595 h 652"/>
                <a:gd name="T14" fmla="*/ 595 w 595"/>
                <a:gd name="T15" fmla="*/ 482 h 652"/>
                <a:gd name="T16" fmla="*/ 538 w 595"/>
                <a:gd name="T17" fmla="*/ 482 h 652"/>
                <a:gd name="T18" fmla="*/ 538 w 595"/>
                <a:gd name="T19" fmla="*/ 425 h 652"/>
                <a:gd name="T20" fmla="*/ 482 w 595"/>
                <a:gd name="T21" fmla="*/ 425 h 652"/>
                <a:gd name="T22" fmla="*/ 482 w 595"/>
                <a:gd name="T23" fmla="*/ 368 h 652"/>
                <a:gd name="T24" fmla="*/ 453 w 595"/>
                <a:gd name="T25" fmla="*/ 340 h 652"/>
                <a:gd name="T26" fmla="*/ 453 w 595"/>
                <a:gd name="T27" fmla="*/ 255 h 652"/>
                <a:gd name="T28" fmla="*/ 368 w 595"/>
                <a:gd name="T29" fmla="*/ 255 h 652"/>
                <a:gd name="T30" fmla="*/ 340 w 595"/>
                <a:gd name="T31" fmla="*/ 198 h 652"/>
                <a:gd name="T32" fmla="*/ 283 w 595"/>
                <a:gd name="T33" fmla="*/ 198 h 652"/>
                <a:gd name="T34" fmla="*/ 283 w 595"/>
                <a:gd name="T35" fmla="*/ 142 h 652"/>
                <a:gd name="T36" fmla="*/ 198 w 595"/>
                <a:gd name="T37" fmla="*/ 113 h 652"/>
                <a:gd name="T38" fmla="*/ 198 w 595"/>
                <a:gd name="T39" fmla="*/ 57 h 652"/>
                <a:gd name="T40" fmla="*/ 113 w 595"/>
                <a:gd name="T41" fmla="*/ 57 h 652"/>
                <a:gd name="T42" fmla="*/ 57 w 595"/>
                <a:gd name="T43" fmla="*/ 0 h 652"/>
                <a:gd name="T44" fmla="*/ 0 w 595"/>
                <a:gd name="T45" fmla="*/ 85 h 652"/>
                <a:gd name="T46" fmla="*/ 57 w 595"/>
                <a:gd name="T47" fmla="*/ 142 h 652"/>
                <a:gd name="T48" fmla="*/ 57 w 595"/>
                <a:gd name="T49" fmla="*/ 255 h 652"/>
                <a:gd name="T50" fmla="*/ 28 w 595"/>
                <a:gd name="T51" fmla="*/ 340 h 652"/>
                <a:gd name="T52" fmla="*/ 85 w 595"/>
                <a:gd name="T53" fmla="*/ 368 h 652"/>
                <a:gd name="T54" fmla="*/ 113 w 595"/>
                <a:gd name="T55" fmla="*/ 510 h 652"/>
                <a:gd name="T56" fmla="*/ 113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113" y="652"/>
                  </a:moveTo>
                  <a:lnTo>
                    <a:pt x="227" y="652"/>
                  </a:lnTo>
                  <a:lnTo>
                    <a:pt x="312" y="595"/>
                  </a:lnTo>
                  <a:lnTo>
                    <a:pt x="368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95"/>
                  </a:lnTo>
                  <a:lnTo>
                    <a:pt x="595" y="482"/>
                  </a:lnTo>
                  <a:lnTo>
                    <a:pt x="538" y="482"/>
                  </a:lnTo>
                  <a:lnTo>
                    <a:pt x="538" y="425"/>
                  </a:lnTo>
                  <a:lnTo>
                    <a:pt x="482" y="425"/>
                  </a:lnTo>
                  <a:lnTo>
                    <a:pt x="482" y="368"/>
                  </a:lnTo>
                  <a:lnTo>
                    <a:pt x="453" y="340"/>
                  </a:lnTo>
                  <a:lnTo>
                    <a:pt x="453" y="255"/>
                  </a:lnTo>
                  <a:lnTo>
                    <a:pt x="368" y="255"/>
                  </a:lnTo>
                  <a:lnTo>
                    <a:pt x="340" y="198"/>
                  </a:lnTo>
                  <a:lnTo>
                    <a:pt x="283" y="198"/>
                  </a:lnTo>
                  <a:lnTo>
                    <a:pt x="283" y="142"/>
                  </a:lnTo>
                  <a:lnTo>
                    <a:pt x="198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57" y="255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113" y="510"/>
                  </a:lnTo>
                  <a:lnTo>
                    <a:pt x="113" y="65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7" name="Freeform 313"/>
            <p:cNvSpPr>
              <a:spLocks/>
            </p:cNvSpPr>
            <p:nvPr/>
          </p:nvSpPr>
          <p:spPr bwMode="auto">
            <a:xfrm>
              <a:off x="1465" y="1112"/>
              <a:ext cx="482" cy="454"/>
            </a:xfrm>
            <a:custGeom>
              <a:avLst/>
              <a:gdLst>
                <a:gd name="T0" fmla="*/ 453 w 482"/>
                <a:gd name="T1" fmla="*/ 113 h 454"/>
                <a:gd name="T2" fmla="*/ 425 w 482"/>
                <a:gd name="T3" fmla="*/ 255 h 454"/>
                <a:gd name="T4" fmla="*/ 482 w 482"/>
                <a:gd name="T5" fmla="*/ 312 h 454"/>
                <a:gd name="T6" fmla="*/ 368 w 482"/>
                <a:gd name="T7" fmla="*/ 454 h 454"/>
                <a:gd name="T8" fmla="*/ 312 w 482"/>
                <a:gd name="T9" fmla="*/ 397 h 454"/>
                <a:gd name="T10" fmla="*/ 255 w 482"/>
                <a:gd name="T11" fmla="*/ 454 h 454"/>
                <a:gd name="T12" fmla="*/ 142 w 482"/>
                <a:gd name="T13" fmla="*/ 425 h 454"/>
                <a:gd name="T14" fmla="*/ 113 w 482"/>
                <a:gd name="T15" fmla="*/ 454 h 454"/>
                <a:gd name="T16" fmla="*/ 0 w 482"/>
                <a:gd name="T17" fmla="*/ 397 h 454"/>
                <a:gd name="T18" fmla="*/ 56 w 482"/>
                <a:gd name="T19" fmla="*/ 312 h 454"/>
                <a:gd name="T20" fmla="*/ 113 w 482"/>
                <a:gd name="T21" fmla="*/ 0 h 454"/>
                <a:gd name="T22" fmla="*/ 255 w 482"/>
                <a:gd name="T23" fmla="*/ 85 h 454"/>
                <a:gd name="T24" fmla="*/ 312 w 482"/>
                <a:gd name="T25" fmla="*/ 142 h 454"/>
                <a:gd name="T26" fmla="*/ 453 w 482"/>
                <a:gd name="T27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54">
                  <a:moveTo>
                    <a:pt x="453" y="113"/>
                  </a:moveTo>
                  <a:lnTo>
                    <a:pt x="425" y="255"/>
                  </a:lnTo>
                  <a:lnTo>
                    <a:pt x="482" y="312"/>
                  </a:lnTo>
                  <a:lnTo>
                    <a:pt x="368" y="454"/>
                  </a:lnTo>
                  <a:lnTo>
                    <a:pt x="312" y="397"/>
                  </a:lnTo>
                  <a:lnTo>
                    <a:pt x="255" y="454"/>
                  </a:lnTo>
                  <a:lnTo>
                    <a:pt x="142" y="425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113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453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8" name="Freeform 314"/>
            <p:cNvSpPr>
              <a:spLocks/>
            </p:cNvSpPr>
            <p:nvPr/>
          </p:nvSpPr>
          <p:spPr bwMode="auto">
            <a:xfrm>
              <a:off x="1408" y="1509"/>
              <a:ext cx="425" cy="255"/>
            </a:xfrm>
            <a:custGeom>
              <a:avLst/>
              <a:gdLst>
                <a:gd name="T0" fmla="*/ 57 w 425"/>
                <a:gd name="T1" fmla="*/ 0 h 255"/>
                <a:gd name="T2" fmla="*/ 170 w 425"/>
                <a:gd name="T3" fmla="*/ 57 h 255"/>
                <a:gd name="T4" fmla="*/ 199 w 425"/>
                <a:gd name="T5" fmla="*/ 28 h 255"/>
                <a:gd name="T6" fmla="*/ 312 w 425"/>
                <a:gd name="T7" fmla="*/ 57 h 255"/>
                <a:gd name="T8" fmla="*/ 369 w 425"/>
                <a:gd name="T9" fmla="*/ 0 h 255"/>
                <a:gd name="T10" fmla="*/ 425 w 425"/>
                <a:gd name="T11" fmla="*/ 57 h 255"/>
                <a:gd name="T12" fmla="*/ 425 w 425"/>
                <a:gd name="T13" fmla="*/ 142 h 255"/>
                <a:gd name="T14" fmla="*/ 340 w 425"/>
                <a:gd name="T15" fmla="*/ 142 h 255"/>
                <a:gd name="T16" fmla="*/ 340 w 425"/>
                <a:gd name="T17" fmla="*/ 170 h 255"/>
                <a:gd name="T18" fmla="*/ 369 w 425"/>
                <a:gd name="T19" fmla="*/ 198 h 255"/>
                <a:gd name="T20" fmla="*/ 227 w 425"/>
                <a:gd name="T21" fmla="*/ 255 h 255"/>
                <a:gd name="T22" fmla="*/ 170 w 425"/>
                <a:gd name="T23" fmla="*/ 142 h 255"/>
                <a:gd name="T24" fmla="*/ 85 w 425"/>
                <a:gd name="T25" fmla="*/ 142 h 255"/>
                <a:gd name="T26" fmla="*/ 0 w 425"/>
                <a:gd name="T27" fmla="*/ 85 h 255"/>
                <a:gd name="T28" fmla="*/ 57 w 425"/>
                <a:gd name="T2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255">
                  <a:moveTo>
                    <a:pt x="57" y="0"/>
                  </a:moveTo>
                  <a:lnTo>
                    <a:pt x="170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25" y="57"/>
                  </a:lnTo>
                  <a:lnTo>
                    <a:pt x="425" y="142"/>
                  </a:lnTo>
                  <a:lnTo>
                    <a:pt x="340" y="142"/>
                  </a:lnTo>
                  <a:lnTo>
                    <a:pt x="340" y="170"/>
                  </a:lnTo>
                  <a:lnTo>
                    <a:pt x="369" y="198"/>
                  </a:lnTo>
                  <a:lnTo>
                    <a:pt x="227" y="255"/>
                  </a:lnTo>
                  <a:lnTo>
                    <a:pt x="170" y="142"/>
                  </a:lnTo>
                  <a:lnTo>
                    <a:pt x="85" y="142"/>
                  </a:lnTo>
                  <a:lnTo>
                    <a:pt x="0" y="85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89" name="Freeform 315"/>
            <p:cNvSpPr>
              <a:spLocks/>
            </p:cNvSpPr>
            <p:nvPr/>
          </p:nvSpPr>
          <p:spPr bwMode="auto">
            <a:xfrm>
              <a:off x="1550" y="1651"/>
              <a:ext cx="340" cy="255"/>
            </a:xfrm>
            <a:custGeom>
              <a:avLst/>
              <a:gdLst>
                <a:gd name="T0" fmla="*/ 85 w 340"/>
                <a:gd name="T1" fmla="*/ 113 h 255"/>
                <a:gd name="T2" fmla="*/ 227 w 340"/>
                <a:gd name="T3" fmla="*/ 56 h 255"/>
                <a:gd name="T4" fmla="*/ 198 w 340"/>
                <a:gd name="T5" fmla="*/ 28 h 255"/>
                <a:gd name="T6" fmla="*/ 198 w 340"/>
                <a:gd name="T7" fmla="*/ 0 h 255"/>
                <a:gd name="T8" fmla="*/ 283 w 340"/>
                <a:gd name="T9" fmla="*/ 0 h 255"/>
                <a:gd name="T10" fmla="*/ 283 w 340"/>
                <a:gd name="T11" fmla="*/ 28 h 255"/>
                <a:gd name="T12" fmla="*/ 340 w 340"/>
                <a:gd name="T13" fmla="*/ 28 h 255"/>
                <a:gd name="T14" fmla="*/ 312 w 340"/>
                <a:gd name="T15" fmla="*/ 113 h 255"/>
                <a:gd name="T16" fmla="*/ 283 w 340"/>
                <a:gd name="T17" fmla="*/ 113 h 255"/>
                <a:gd name="T18" fmla="*/ 283 w 340"/>
                <a:gd name="T19" fmla="*/ 170 h 255"/>
                <a:gd name="T20" fmla="*/ 170 w 340"/>
                <a:gd name="T21" fmla="*/ 255 h 255"/>
                <a:gd name="T22" fmla="*/ 113 w 340"/>
                <a:gd name="T23" fmla="*/ 226 h 255"/>
                <a:gd name="T24" fmla="*/ 28 w 340"/>
                <a:gd name="T25" fmla="*/ 255 h 255"/>
                <a:gd name="T26" fmla="*/ 0 w 340"/>
                <a:gd name="T27" fmla="*/ 198 h 255"/>
                <a:gd name="T28" fmla="*/ 85 w 340"/>
                <a:gd name="T29" fmla="*/ 141 h 255"/>
                <a:gd name="T30" fmla="*/ 85 w 340"/>
                <a:gd name="T3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55">
                  <a:moveTo>
                    <a:pt x="85" y="113"/>
                  </a:moveTo>
                  <a:lnTo>
                    <a:pt x="227" y="56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283" y="28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255"/>
                  </a:lnTo>
                  <a:lnTo>
                    <a:pt x="113" y="226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41"/>
                  </a:lnTo>
                  <a:lnTo>
                    <a:pt x="85" y="11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0" name="Freeform 316"/>
            <p:cNvSpPr>
              <a:spLocks/>
            </p:cNvSpPr>
            <p:nvPr/>
          </p:nvSpPr>
          <p:spPr bwMode="auto">
            <a:xfrm>
              <a:off x="1833" y="1792"/>
              <a:ext cx="170" cy="312"/>
            </a:xfrm>
            <a:custGeom>
              <a:avLst/>
              <a:gdLst>
                <a:gd name="T0" fmla="*/ 0 w 170"/>
                <a:gd name="T1" fmla="*/ 57 h 312"/>
                <a:gd name="T2" fmla="*/ 0 w 170"/>
                <a:gd name="T3" fmla="*/ 312 h 312"/>
                <a:gd name="T4" fmla="*/ 85 w 170"/>
                <a:gd name="T5" fmla="*/ 256 h 312"/>
                <a:gd name="T6" fmla="*/ 170 w 170"/>
                <a:gd name="T7" fmla="*/ 227 h 312"/>
                <a:gd name="T8" fmla="*/ 142 w 170"/>
                <a:gd name="T9" fmla="*/ 170 h 312"/>
                <a:gd name="T10" fmla="*/ 142 w 170"/>
                <a:gd name="T11" fmla="*/ 57 h 312"/>
                <a:gd name="T12" fmla="*/ 57 w 170"/>
                <a:gd name="T13" fmla="*/ 0 h 312"/>
                <a:gd name="T14" fmla="*/ 0 w 170"/>
                <a:gd name="T15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312">
                  <a:moveTo>
                    <a:pt x="0" y="57"/>
                  </a:moveTo>
                  <a:lnTo>
                    <a:pt x="0" y="312"/>
                  </a:lnTo>
                  <a:lnTo>
                    <a:pt x="85" y="256"/>
                  </a:lnTo>
                  <a:lnTo>
                    <a:pt x="170" y="227"/>
                  </a:lnTo>
                  <a:lnTo>
                    <a:pt x="142" y="170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1" name="Freeform 317"/>
            <p:cNvSpPr>
              <a:spLocks/>
            </p:cNvSpPr>
            <p:nvPr/>
          </p:nvSpPr>
          <p:spPr bwMode="auto">
            <a:xfrm>
              <a:off x="1436" y="1821"/>
              <a:ext cx="539" cy="538"/>
            </a:xfrm>
            <a:custGeom>
              <a:avLst/>
              <a:gdLst>
                <a:gd name="T0" fmla="*/ 397 w 539"/>
                <a:gd name="T1" fmla="*/ 0 h 538"/>
                <a:gd name="T2" fmla="*/ 397 w 539"/>
                <a:gd name="T3" fmla="*/ 283 h 538"/>
                <a:gd name="T4" fmla="*/ 482 w 539"/>
                <a:gd name="T5" fmla="*/ 227 h 538"/>
                <a:gd name="T6" fmla="*/ 539 w 539"/>
                <a:gd name="T7" fmla="*/ 283 h 538"/>
                <a:gd name="T8" fmla="*/ 539 w 539"/>
                <a:gd name="T9" fmla="*/ 425 h 538"/>
                <a:gd name="T10" fmla="*/ 482 w 539"/>
                <a:gd name="T11" fmla="*/ 425 h 538"/>
                <a:gd name="T12" fmla="*/ 454 w 539"/>
                <a:gd name="T13" fmla="*/ 538 h 538"/>
                <a:gd name="T14" fmla="*/ 397 w 539"/>
                <a:gd name="T15" fmla="*/ 538 h 538"/>
                <a:gd name="T16" fmla="*/ 397 w 539"/>
                <a:gd name="T17" fmla="*/ 482 h 538"/>
                <a:gd name="T18" fmla="*/ 312 w 539"/>
                <a:gd name="T19" fmla="*/ 453 h 538"/>
                <a:gd name="T20" fmla="*/ 312 w 539"/>
                <a:gd name="T21" fmla="*/ 397 h 538"/>
                <a:gd name="T22" fmla="*/ 227 w 539"/>
                <a:gd name="T23" fmla="*/ 397 h 538"/>
                <a:gd name="T24" fmla="*/ 171 w 539"/>
                <a:gd name="T25" fmla="*/ 340 h 538"/>
                <a:gd name="T26" fmla="*/ 114 w 539"/>
                <a:gd name="T27" fmla="*/ 425 h 538"/>
                <a:gd name="T28" fmla="*/ 57 w 539"/>
                <a:gd name="T29" fmla="*/ 312 h 538"/>
                <a:gd name="T30" fmla="*/ 0 w 539"/>
                <a:gd name="T31" fmla="*/ 312 h 538"/>
                <a:gd name="T32" fmla="*/ 0 w 539"/>
                <a:gd name="T33" fmla="*/ 227 h 538"/>
                <a:gd name="T34" fmla="*/ 57 w 539"/>
                <a:gd name="T35" fmla="*/ 198 h 538"/>
                <a:gd name="T36" fmla="*/ 57 w 539"/>
                <a:gd name="T37" fmla="*/ 113 h 538"/>
                <a:gd name="T38" fmla="*/ 142 w 539"/>
                <a:gd name="T39" fmla="*/ 85 h 538"/>
                <a:gd name="T40" fmla="*/ 227 w 539"/>
                <a:gd name="T41" fmla="*/ 56 h 538"/>
                <a:gd name="T42" fmla="*/ 284 w 539"/>
                <a:gd name="T43" fmla="*/ 85 h 538"/>
                <a:gd name="T44" fmla="*/ 397 w 539"/>
                <a:gd name="T45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538">
                  <a:moveTo>
                    <a:pt x="397" y="0"/>
                  </a:moveTo>
                  <a:lnTo>
                    <a:pt x="397" y="283"/>
                  </a:lnTo>
                  <a:lnTo>
                    <a:pt x="482" y="227"/>
                  </a:lnTo>
                  <a:lnTo>
                    <a:pt x="539" y="283"/>
                  </a:lnTo>
                  <a:lnTo>
                    <a:pt x="539" y="425"/>
                  </a:lnTo>
                  <a:lnTo>
                    <a:pt x="482" y="425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97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27" y="397"/>
                  </a:lnTo>
                  <a:lnTo>
                    <a:pt x="171" y="340"/>
                  </a:lnTo>
                  <a:lnTo>
                    <a:pt x="114" y="42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39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92" name="Freeform 318"/>
            <p:cNvSpPr>
              <a:spLocks/>
            </p:cNvSpPr>
            <p:nvPr/>
          </p:nvSpPr>
          <p:spPr bwMode="auto">
            <a:xfrm>
              <a:off x="1578" y="120"/>
              <a:ext cx="596" cy="1134"/>
            </a:xfrm>
            <a:custGeom>
              <a:avLst/>
              <a:gdLst>
                <a:gd name="T0" fmla="*/ 0 w 596"/>
                <a:gd name="T1" fmla="*/ 992 h 1134"/>
                <a:gd name="T2" fmla="*/ 142 w 596"/>
                <a:gd name="T3" fmla="*/ 1077 h 1134"/>
                <a:gd name="T4" fmla="*/ 199 w 596"/>
                <a:gd name="T5" fmla="*/ 1134 h 1134"/>
                <a:gd name="T6" fmla="*/ 340 w 596"/>
                <a:gd name="T7" fmla="*/ 1105 h 1134"/>
                <a:gd name="T8" fmla="*/ 397 w 596"/>
                <a:gd name="T9" fmla="*/ 1077 h 1134"/>
                <a:gd name="T10" fmla="*/ 369 w 596"/>
                <a:gd name="T11" fmla="*/ 964 h 1134"/>
                <a:gd name="T12" fmla="*/ 284 w 596"/>
                <a:gd name="T13" fmla="*/ 623 h 1134"/>
                <a:gd name="T14" fmla="*/ 425 w 596"/>
                <a:gd name="T15" fmla="*/ 595 h 1134"/>
                <a:gd name="T16" fmla="*/ 510 w 596"/>
                <a:gd name="T17" fmla="*/ 453 h 1134"/>
                <a:gd name="T18" fmla="*/ 567 w 596"/>
                <a:gd name="T19" fmla="*/ 453 h 1134"/>
                <a:gd name="T20" fmla="*/ 596 w 596"/>
                <a:gd name="T21" fmla="*/ 340 h 1134"/>
                <a:gd name="T22" fmla="*/ 454 w 596"/>
                <a:gd name="T23" fmla="*/ 227 h 1134"/>
                <a:gd name="T24" fmla="*/ 425 w 596"/>
                <a:gd name="T25" fmla="*/ 28 h 1134"/>
                <a:gd name="T26" fmla="*/ 340 w 596"/>
                <a:gd name="T27" fmla="*/ 56 h 1134"/>
                <a:gd name="T28" fmla="*/ 284 w 596"/>
                <a:gd name="T29" fmla="*/ 0 h 1134"/>
                <a:gd name="T30" fmla="*/ 255 w 596"/>
                <a:gd name="T31" fmla="*/ 56 h 1134"/>
                <a:gd name="T32" fmla="*/ 284 w 596"/>
                <a:gd name="T33" fmla="*/ 227 h 1134"/>
                <a:gd name="T34" fmla="*/ 227 w 596"/>
                <a:gd name="T35" fmla="*/ 283 h 1134"/>
                <a:gd name="T36" fmla="*/ 170 w 596"/>
                <a:gd name="T37" fmla="*/ 255 h 1134"/>
                <a:gd name="T38" fmla="*/ 142 w 596"/>
                <a:gd name="T39" fmla="*/ 312 h 1134"/>
                <a:gd name="T40" fmla="*/ 227 w 596"/>
                <a:gd name="T41" fmla="*/ 482 h 1134"/>
                <a:gd name="T42" fmla="*/ 85 w 596"/>
                <a:gd name="T43" fmla="*/ 567 h 1134"/>
                <a:gd name="T44" fmla="*/ 0 w 596"/>
                <a:gd name="T45" fmla="*/ 737 h 1134"/>
                <a:gd name="T46" fmla="*/ 29 w 596"/>
                <a:gd name="T47" fmla="*/ 850 h 1134"/>
                <a:gd name="T48" fmla="*/ 0 w 596"/>
                <a:gd name="T49" fmla="*/ 9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1134">
                  <a:moveTo>
                    <a:pt x="0" y="992"/>
                  </a:moveTo>
                  <a:lnTo>
                    <a:pt x="142" y="1077"/>
                  </a:lnTo>
                  <a:lnTo>
                    <a:pt x="199" y="1134"/>
                  </a:lnTo>
                  <a:lnTo>
                    <a:pt x="340" y="1105"/>
                  </a:lnTo>
                  <a:lnTo>
                    <a:pt x="397" y="1077"/>
                  </a:lnTo>
                  <a:lnTo>
                    <a:pt x="369" y="964"/>
                  </a:lnTo>
                  <a:lnTo>
                    <a:pt x="284" y="623"/>
                  </a:lnTo>
                  <a:lnTo>
                    <a:pt x="425" y="595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96" y="340"/>
                  </a:lnTo>
                  <a:lnTo>
                    <a:pt x="454" y="227"/>
                  </a:lnTo>
                  <a:lnTo>
                    <a:pt x="425" y="28"/>
                  </a:lnTo>
                  <a:lnTo>
                    <a:pt x="340" y="56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227" y="482"/>
                  </a:lnTo>
                  <a:lnTo>
                    <a:pt x="85" y="567"/>
                  </a:lnTo>
                  <a:lnTo>
                    <a:pt x="0" y="737"/>
                  </a:lnTo>
                  <a:lnTo>
                    <a:pt x="29" y="850"/>
                  </a:lnTo>
                  <a:lnTo>
                    <a:pt x="0" y="99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79" name="Group 319"/>
          <p:cNvGrpSpPr>
            <a:grpSpLocks/>
          </p:cNvGrpSpPr>
          <p:nvPr/>
        </p:nvGrpSpPr>
        <p:grpSpPr bwMode="auto">
          <a:xfrm>
            <a:off x="1020763" y="190500"/>
            <a:ext cx="7694612" cy="12419013"/>
            <a:chOff x="643" y="120"/>
            <a:chExt cx="4847" cy="7823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727" y="5420"/>
              <a:ext cx="2580" cy="2523"/>
            </a:xfrm>
            <a:custGeom>
              <a:avLst/>
              <a:gdLst>
                <a:gd name="T0" fmla="*/ 1134 w 2579"/>
                <a:gd name="T1" fmla="*/ 567 h 2523"/>
                <a:gd name="T2" fmla="*/ 1219 w 2579"/>
                <a:gd name="T3" fmla="*/ 397 h 2523"/>
                <a:gd name="T4" fmla="*/ 1360 w 2579"/>
                <a:gd name="T5" fmla="*/ 114 h 2523"/>
                <a:gd name="T6" fmla="*/ 1389 w 2579"/>
                <a:gd name="T7" fmla="*/ 28 h 2523"/>
                <a:gd name="T8" fmla="*/ 1531 w 2579"/>
                <a:gd name="T9" fmla="*/ 85 h 2523"/>
                <a:gd name="T10" fmla="*/ 1672 w 2579"/>
                <a:gd name="T11" fmla="*/ 199 h 2523"/>
                <a:gd name="T12" fmla="*/ 2098 w 2579"/>
                <a:gd name="T13" fmla="*/ 142 h 2523"/>
                <a:gd name="T14" fmla="*/ 2466 w 2579"/>
                <a:gd name="T15" fmla="*/ 85 h 2523"/>
                <a:gd name="T16" fmla="*/ 2494 w 2579"/>
                <a:gd name="T17" fmla="*/ 340 h 2523"/>
                <a:gd name="T18" fmla="*/ 2409 w 2579"/>
                <a:gd name="T19" fmla="*/ 737 h 2523"/>
                <a:gd name="T20" fmla="*/ 2409 w 2579"/>
                <a:gd name="T21" fmla="*/ 936 h 2523"/>
                <a:gd name="T22" fmla="*/ 2438 w 2579"/>
                <a:gd name="T23" fmla="*/ 1191 h 2523"/>
                <a:gd name="T24" fmla="*/ 2466 w 2579"/>
                <a:gd name="T25" fmla="*/ 1474 h 2523"/>
                <a:gd name="T26" fmla="*/ 2551 w 2579"/>
                <a:gd name="T27" fmla="*/ 1644 h 2523"/>
                <a:gd name="T28" fmla="*/ 2466 w 2579"/>
                <a:gd name="T29" fmla="*/ 1928 h 2523"/>
                <a:gd name="T30" fmla="*/ 2523 w 2579"/>
                <a:gd name="T31" fmla="*/ 2013 h 2523"/>
                <a:gd name="T32" fmla="*/ 2438 w 2579"/>
                <a:gd name="T33" fmla="*/ 2126 h 2523"/>
                <a:gd name="T34" fmla="*/ 2324 w 2579"/>
                <a:gd name="T35" fmla="*/ 2041 h 2523"/>
                <a:gd name="T36" fmla="*/ 2183 w 2579"/>
                <a:gd name="T37" fmla="*/ 2183 h 2523"/>
                <a:gd name="T38" fmla="*/ 2268 w 2579"/>
                <a:gd name="T39" fmla="*/ 2268 h 2523"/>
                <a:gd name="T40" fmla="*/ 2268 w 2579"/>
                <a:gd name="T41" fmla="*/ 2523 h 2523"/>
                <a:gd name="T42" fmla="*/ 2211 w 2579"/>
                <a:gd name="T43" fmla="*/ 2353 h 2523"/>
                <a:gd name="T44" fmla="*/ 2126 w 2579"/>
                <a:gd name="T45" fmla="*/ 2268 h 2523"/>
                <a:gd name="T46" fmla="*/ 2013 w 2579"/>
                <a:gd name="T47" fmla="*/ 2240 h 2523"/>
                <a:gd name="T48" fmla="*/ 1786 w 2579"/>
                <a:gd name="T49" fmla="*/ 2211 h 2523"/>
                <a:gd name="T50" fmla="*/ 1275 w 2579"/>
                <a:gd name="T51" fmla="*/ 2155 h 2523"/>
                <a:gd name="T52" fmla="*/ 737 w 2579"/>
                <a:gd name="T53" fmla="*/ 2325 h 2523"/>
                <a:gd name="T54" fmla="*/ 510 w 2579"/>
                <a:gd name="T55" fmla="*/ 2211 h 2523"/>
                <a:gd name="T56" fmla="*/ 340 w 2579"/>
                <a:gd name="T57" fmla="*/ 2126 h 2523"/>
                <a:gd name="T58" fmla="*/ 425 w 2579"/>
                <a:gd name="T59" fmla="*/ 1871 h 2523"/>
                <a:gd name="T60" fmla="*/ 453 w 2579"/>
                <a:gd name="T61" fmla="*/ 1701 h 2523"/>
                <a:gd name="T62" fmla="*/ 652 w 2579"/>
                <a:gd name="T63" fmla="*/ 1474 h 2523"/>
                <a:gd name="T64" fmla="*/ 340 w 2579"/>
                <a:gd name="T65" fmla="*/ 1219 h 2523"/>
                <a:gd name="T66" fmla="*/ 340 w 2579"/>
                <a:gd name="T67" fmla="*/ 1021 h 2523"/>
                <a:gd name="T68" fmla="*/ 113 w 2579"/>
                <a:gd name="T69" fmla="*/ 822 h 2523"/>
                <a:gd name="T70" fmla="*/ 170 w 2579"/>
                <a:gd name="T71" fmla="*/ 652 h 2523"/>
                <a:gd name="T72" fmla="*/ 538 w 2579"/>
                <a:gd name="T73" fmla="*/ 794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9" h="2523">
                  <a:moveTo>
                    <a:pt x="822" y="595"/>
                  </a:moveTo>
                  <a:lnTo>
                    <a:pt x="1134" y="567"/>
                  </a:lnTo>
                  <a:lnTo>
                    <a:pt x="1162" y="454"/>
                  </a:lnTo>
                  <a:lnTo>
                    <a:pt x="1219" y="397"/>
                  </a:lnTo>
                  <a:lnTo>
                    <a:pt x="1360" y="170"/>
                  </a:lnTo>
                  <a:lnTo>
                    <a:pt x="1360" y="114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531" y="0"/>
                  </a:lnTo>
                  <a:lnTo>
                    <a:pt x="1531" y="85"/>
                  </a:lnTo>
                  <a:lnTo>
                    <a:pt x="1672" y="142"/>
                  </a:lnTo>
                  <a:lnTo>
                    <a:pt x="1672" y="199"/>
                  </a:lnTo>
                  <a:lnTo>
                    <a:pt x="2013" y="114"/>
                  </a:lnTo>
                  <a:lnTo>
                    <a:pt x="2098" y="142"/>
                  </a:lnTo>
                  <a:lnTo>
                    <a:pt x="2211" y="57"/>
                  </a:lnTo>
                  <a:lnTo>
                    <a:pt x="2466" y="85"/>
                  </a:lnTo>
                  <a:lnTo>
                    <a:pt x="2579" y="255"/>
                  </a:lnTo>
                  <a:lnTo>
                    <a:pt x="2494" y="340"/>
                  </a:lnTo>
                  <a:lnTo>
                    <a:pt x="2494" y="454"/>
                  </a:lnTo>
                  <a:lnTo>
                    <a:pt x="2409" y="737"/>
                  </a:lnTo>
                  <a:lnTo>
                    <a:pt x="2466" y="794"/>
                  </a:lnTo>
                  <a:lnTo>
                    <a:pt x="2409" y="936"/>
                  </a:lnTo>
                  <a:lnTo>
                    <a:pt x="2523" y="1049"/>
                  </a:lnTo>
                  <a:lnTo>
                    <a:pt x="2438" y="1191"/>
                  </a:lnTo>
                  <a:lnTo>
                    <a:pt x="2523" y="1304"/>
                  </a:lnTo>
                  <a:lnTo>
                    <a:pt x="2466" y="1474"/>
                  </a:lnTo>
                  <a:lnTo>
                    <a:pt x="2579" y="1559"/>
                  </a:lnTo>
                  <a:lnTo>
                    <a:pt x="2551" y="1644"/>
                  </a:lnTo>
                  <a:lnTo>
                    <a:pt x="2409" y="1729"/>
                  </a:lnTo>
                  <a:lnTo>
                    <a:pt x="2466" y="1928"/>
                  </a:lnTo>
                  <a:lnTo>
                    <a:pt x="2551" y="1928"/>
                  </a:lnTo>
                  <a:lnTo>
                    <a:pt x="2523" y="2013"/>
                  </a:lnTo>
                  <a:lnTo>
                    <a:pt x="2409" y="1985"/>
                  </a:lnTo>
                  <a:lnTo>
                    <a:pt x="2438" y="2126"/>
                  </a:lnTo>
                  <a:lnTo>
                    <a:pt x="2296" y="2126"/>
                  </a:lnTo>
                  <a:lnTo>
                    <a:pt x="2324" y="2041"/>
                  </a:lnTo>
                  <a:lnTo>
                    <a:pt x="2239" y="2013"/>
                  </a:lnTo>
                  <a:lnTo>
                    <a:pt x="2183" y="2183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353" y="2325"/>
                  </a:lnTo>
                  <a:lnTo>
                    <a:pt x="2268" y="2523"/>
                  </a:lnTo>
                  <a:lnTo>
                    <a:pt x="2211" y="2495"/>
                  </a:lnTo>
                  <a:lnTo>
                    <a:pt x="2211" y="2353"/>
                  </a:lnTo>
                  <a:lnTo>
                    <a:pt x="2098" y="2353"/>
                  </a:lnTo>
                  <a:lnTo>
                    <a:pt x="2126" y="2268"/>
                  </a:lnTo>
                  <a:lnTo>
                    <a:pt x="2098" y="2211"/>
                  </a:lnTo>
                  <a:lnTo>
                    <a:pt x="2013" y="2240"/>
                  </a:lnTo>
                  <a:lnTo>
                    <a:pt x="1814" y="2098"/>
                  </a:lnTo>
                  <a:lnTo>
                    <a:pt x="1786" y="2211"/>
                  </a:lnTo>
                  <a:lnTo>
                    <a:pt x="1360" y="2268"/>
                  </a:lnTo>
                  <a:lnTo>
                    <a:pt x="1275" y="2155"/>
                  </a:lnTo>
                  <a:lnTo>
                    <a:pt x="793" y="2183"/>
                  </a:lnTo>
                  <a:lnTo>
                    <a:pt x="737" y="2325"/>
                  </a:lnTo>
                  <a:lnTo>
                    <a:pt x="482" y="2381"/>
                  </a:lnTo>
                  <a:lnTo>
                    <a:pt x="510" y="2211"/>
                  </a:lnTo>
                  <a:lnTo>
                    <a:pt x="397" y="2183"/>
                  </a:lnTo>
                  <a:lnTo>
                    <a:pt x="340" y="2126"/>
                  </a:lnTo>
                  <a:lnTo>
                    <a:pt x="453" y="2041"/>
                  </a:lnTo>
                  <a:lnTo>
                    <a:pt x="425" y="1871"/>
                  </a:lnTo>
                  <a:lnTo>
                    <a:pt x="482" y="1815"/>
                  </a:lnTo>
                  <a:lnTo>
                    <a:pt x="453" y="1701"/>
                  </a:lnTo>
                  <a:lnTo>
                    <a:pt x="595" y="1729"/>
                  </a:lnTo>
                  <a:lnTo>
                    <a:pt x="652" y="1474"/>
                  </a:lnTo>
                  <a:lnTo>
                    <a:pt x="510" y="1248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340" y="1021"/>
                  </a:lnTo>
                  <a:lnTo>
                    <a:pt x="198" y="794"/>
                  </a:lnTo>
                  <a:lnTo>
                    <a:pt x="113" y="822"/>
                  </a:lnTo>
                  <a:lnTo>
                    <a:pt x="0" y="766"/>
                  </a:lnTo>
                  <a:lnTo>
                    <a:pt x="170" y="652"/>
                  </a:lnTo>
                  <a:lnTo>
                    <a:pt x="340" y="652"/>
                  </a:lnTo>
                  <a:lnTo>
                    <a:pt x="538" y="794"/>
                  </a:lnTo>
                  <a:lnTo>
                    <a:pt x="822" y="59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1436" y="3295"/>
              <a:ext cx="1815" cy="2721"/>
            </a:xfrm>
            <a:custGeom>
              <a:avLst/>
              <a:gdLst>
                <a:gd name="T0" fmla="*/ 426 w 1815"/>
                <a:gd name="T1" fmla="*/ 2693 h 2721"/>
                <a:gd name="T2" fmla="*/ 539 w 1815"/>
                <a:gd name="T3" fmla="*/ 2495 h 2721"/>
                <a:gd name="T4" fmla="*/ 652 w 1815"/>
                <a:gd name="T5" fmla="*/ 2240 h 2721"/>
                <a:gd name="T6" fmla="*/ 681 w 1815"/>
                <a:gd name="T7" fmla="*/ 2154 h 2721"/>
                <a:gd name="T8" fmla="*/ 823 w 1815"/>
                <a:gd name="T9" fmla="*/ 2211 h 2721"/>
                <a:gd name="T10" fmla="*/ 964 w 1815"/>
                <a:gd name="T11" fmla="*/ 2325 h 2721"/>
                <a:gd name="T12" fmla="*/ 1390 w 1815"/>
                <a:gd name="T13" fmla="*/ 2268 h 2721"/>
                <a:gd name="T14" fmla="*/ 1758 w 1815"/>
                <a:gd name="T15" fmla="*/ 2211 h 2721"/>
                <a:gd name="T16" fmla="*/ 1758 w 1815"/>
                <a:gd name="T17" fmla="*/ 2013 h 2721"/>
                <a:gd name="T18" fmla="*/ 1616 w 1815"/>
                <a:gd name="T19" fmla="*/ 1899 h 2721"/>
                <a:gd name="T20" fmla="*/ 1446 w 1815"/>
                <a:gd name="T21" fmla="*/ 1956 h 2721"/>
                <a:gd name="T22" fmla="*/ 1361 w 1815"/>
                <a:gd name="T23" fmla="*/ 1843 h 2721"/>
                <a:gd name="T24" fmla="*/ 1106 w 1815"/>
                <a:gd name="T25" fmla="*/ 1899 h 2721"/>
                <a:gd name="T26" fmla="*/ 681 w 1815"/>
                <a:gd name="T27" fmla="*/ 1786 h 2721"/>
                <a:gd name="T28" fmla="*/ 738 w 1815"/>
                <a:gd name="T29" fmla="*/ 1587 h 2721"/>
                <a:gd name="T30" fmla="*/ 908 w 1815"/>
                <a:gd name="T31" fmla="*/ 1389 h 2721"/>
                <a:gd name="T32" fmla="*/ 1163 w 1815"/>
                <a:gd name="T33" fmla="*/ 1417 h 2721"/>
                <a:gd name="T34" fmla="*/ 1390 w 1815"/>
                <a:gd name="T35" fmla="*/ 1219 h 2721"/>
                <a:gd name="T36" fmla="*/ 1049 w 1815"/>
                <a:gd name="T37" fmla="*/ 1049 h 2721"/>
                <a:gd name="T38" fmla="*/ 908 w 1815"/>
                <a:gd name="T39" fmla="*/ 850 h 2721"/>
                <a:gd name="T40" fmla="*/ 823 w 1815"/>
                <a:gd name="T41" fmla="*/ 652 h 2721"/>
                <a:gd name="T42" fmla="*/ 823 w 1815"/>
                <a:gd name="T43" fmla="*/ 425 h 2721"/>
                <a:gd name="T44" fmla="*/ 766 w 1815"/>
                <a:gd name="T45" fmla="*/ 283 h 2721"/>
                <a:gd name="T46" fmla="*/ 652 w 1815"/>
                <a:gd name="T47" fmla="*/ 142 h 2721"/>
                <a:gd name="T48" fmla="*/ 454 w 1815"/>
                <a:gd name="T49" fmla="*/ 142 h 2721"/>
                <a:gd name="T50" fmla="*/ 312 w 1815"/>
                <a:gd name="T51" fmla="*/ 85 h 2721"/>
                <a:gd name="T52" fmla="*/ 142 w 1815"/>
                <a:gd name="T53" fmla="*/ 85 h 2721"/>
                <a:gd name="T54" fmla="*/ 0 w 1815"/>
                <a:gd name="T55" fmla="*/ 198 h 2721"/>
                <a:gd name="T56" fmla="*/ 57 w 1815"/>
                <a:gd name="T57" fmla="*/ 680 h 2721"/>
                <a:gd name="T58" fmla="*/ 142 w 1815"/>
                <a:gd name="T59" fmla="*/ 1049 h 2721"/>
                <a:gd name="T60" fmla="*/ 312 w 1815"/>
                <a:gd name="T61" fmla="*/ 1106 h 2721"/>
                <a:gd name="T62" fmla="*/ 567 w 1815"/>
                <a:gd name="T63" fmla="*/ 1474 h 2721"/>
                <a:gd name="T64" fmla="*/ 397 w 1815"/>
                <a:gd name="T65" fmla="*/ 1644 h 2721"/>
                <a:gd name="T66" fmla="*/ 341 w 1815"/>
                <a:gd name="T67" fmla="*/ 1786 h 2721"/>
                <a:gd name="T68" fmla="*/ 312 w 1815"/>
                <a:gd name="T69" fmla="*/ 1871 h 2721"/>
                <a:gd name="T70" fmla="*/ 539 w 1815"/>
                <a:gd name="T71" fmla="*/ 2098 h 2721"/>
                <a:gd name="T72" fmla="*/ 341 w 1815"/>
                <a:gd name="T73" fmla="*/ 2438 h 2721"/>
                <a:gd name="T74" fmla="*/ 142 w 1815"/>
                <a:gd name="T75" fmla="*/ 2665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26" y="2693"/>
                  </a:lnTo>
                  <a:lnTo>
                    <a:pt x="454" y="2580"/>
                  </a:lnTo>
                  <a:lnTo>
                    <a:pt x="539" y="2495"/>
                  </a:lnTo>
                  <a:lnTo>
                    <a:pt x="652" y="2296"/>
                  </a:lnTo>
                  <a:lnTo>
                    <a:pt x="652" y="2240"/>
                  </a:lnTo>
                  <a:lnTo>
                    <a:pt x="681" y="2211"/>
                  </a:lnTo>
                  <a:lnTo>
                    <a:pt x="681" y="2154"/>
                  </a:lnTo>
                  <a:lnTo>
                    <a:pt x="823" y="2126"/>
                  </a:lnTo>
                  <a:lnTo>
                    <a:pt x="823" y="2211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305" y="2240"/>
                  </a:lnTo>
                  <a:lnTo>
                    <a:pt x="1390" y="2268"/>
                  </a:lnTo>
                  <a:lnTo>
                    <a:pt x="1503" y="2183"/>
                  </a:lnTo>
                  <a:lnTo>
                    <a:pt x="1758" y="2211"/>
                  </a:lnTo>
                  <a:lnTo>
                    <a:pt x="1815" y="2126"/>
                  </a:lnTo>
                  <a:lnTo>
                    <a:pt x="1758" y="2013"/>
                  </a:lnTo>
                  <a:lnTo>
                    <a:pt x="1701" y="1871"/>
                  </a:lnTo>
                  <a:lnTo>
                    <a:pt x="1616" y="1899"/>
                  </a:lnTo>
                  <a:lnTo>
                    <a:pt x="1588" y="1956"/>
                  </a:lnTo>
                  <a:lnTo>
                    <a:pt x="1446" y="1956"/>
                  </a:lnTo>
                  <a:lnTo>
                    <a:pt x="1475" y="1843"/>
                  </a:lnTo>
                  <a:lnTo>
                    <a:pt x="1361" y="1843"/>
                  </a:lnTo>
                  <a:lnTo>
                    <a:pt x="1248" y="1899"/>
                  </a:lnTo>
                  <a:lnTo>
                    <a:pt x="1106" y="1899"/>
                  </a:lnTo>
                  <a:lnTo>
                    <a:pt x="1021" y="1956"/>
                  </a:lnTo>
                  <a:lnTo>
                    <a:pt x="681" y="1786"/>
                  </a:lnTo>
                  <a:lnTo>
                    <a:pt x="681" y="1673"/>
                  </a:lnTo>
                  <a:lnTo>
                    <a:pt x="738" y="1587"/>
                  </a:lnTo>
                  <a:lnTo>
                    <a:pt x="709" y="1474"/>
                  </a:lnTo>
                  <a:lnTo>
                    <a:pt x="908" y="1389"/>
                  </a:lnTo>
                  <a:lnTo>
                    <a:pt x="993" y="1446"/>
                  </a:lnTo>
                  <a:lnTo>
                    <a:pt x="1163" y="1417"/>
                  </a:lnTo>
                  <a:lnTo>
                    <a:pt x="1163" y="1332"/>
                  </a:lnTo>
                  <a:lnTo>
                    <a:pt x="1390" y="1219"/>
                  </a:lnTo>
                  <a:lnTo>
                    <a:pt x="1191" y="1049"/>
                  </a:lnTo>
                  <a:lnTo>
                    <a:pt x="1049" y="1049"/>
                  </a:lnTo>
                  <a:lnTo>
                    <a:pt x="851" y="992"/>
                  </a:lnTo>
                  <a:lnTo>
                    <a:pt x="908" y="850"/>
                  </a:lnTo>
                  <a:lnTo>
                    <a:pt x="908" y="709"/>
                  </a:lnTo>
                  <a:lnTo>
                    <a:pt x="823" y="652"/>
                  </a:lnTo>
                  <a:lnTo>
                    <a:pt x="879" y="482"/>
                  </a:lnTo>
                  <a:lnTo>
                    <a:pt x="823" y="425"/>
                  </a:lnTo>
                  <a:lnTo>
                    <a:pt x="851" y="227"/>
                  </a:lnTo>
                  <a:lnTo>
                    <a:pt x="766" y="283"/>
                  </a:lnTo>
                  <a:lnTo>
                    <a:pt x="738" y="170"/>
                  </a:lnTo>
                  <a:lnTo>
                    <a:pt x="652" y="142"/>
                  </a:lnTo>
                  <a:lnTo>
                    <a:pt x="56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0" y="198"/>
                  </a:lnTo>
                  <a:lnTo>
                    <a:pt x="85" y="454"/>
                  </a:lnTo>
                  <a:lnTo>
                    <a:pt x="57" y="680"/>
                  </a:lnTo>
                  <a:lnTo>
                    <a:pt x="142" y="709"/>
                  </a:lnTo>
                  <a:lnTo>
                    <a:pt x="142" y="1049"/>
                  </a:lnTo>
                  <a:lnTo>
                    <a:pt x="256" y="1162"/>
                  </a:lnTo>
                  <a:lnTo>
                    <a:pt x="312" y="1106"/>
                  </a:lnTo>
                  <a:lnTo>
                    <a:pt x="454" y="1219"/>
                  </a:lnTo>
                  <a:lnTo>
                    <a:pt x="567" y="1474"/>
                  </a:lnTo>
                  <a:lnTo>
                    <a:pt x="539" y="1559"/>
                  </a:lnTo>
                  <a:lnTo>
                    <a:pt x="397" y="1644"/>
                  </a:lnTo>
                  <a:lnTo>
                    <a:pt x="454" y="1701"/>
                  </a:lnTo>
                  <a:lnTo>
                    <a:pt x="341" y="1786"/>
                  </a:lnTo>
                  <a:lnTo>
                    <a:pt x="397" y="1843"/>
                  </a:lnTo>
                  <a:lnTo>
                    <a:pt x="312" y="1871"/>
                  </a:lnTo>
                  <a:lnTo>
                    <a:pt x="397" y="2013"/>
                  </a:lnTo>
                  <a:lnTo>
                    <a:pt x="539" y="2098"/>
                  </a:lnTo>
                  <a:lnTo>
                    <a:pt x="567" y="2268"/>
                  </a:lnTo>
                  <a:lnTo>
                    <a:pt x="341" y="2438"/>
                  </a:lnTo>
                  <a:lnTo>
                    <a:pt x="312" y="2580"/>
                  </a:lnTo>
                  <a:lnTo>
                    <a:pt x="142" y="2665"/>
                  </a:lnTo>
                  <a:lnTo>
                    <a:pt x="114" y="272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643" y="4826"/>
              <a:ext cx="1360" cy="1389"/>
            </a:xfrm>
            <a:custGeom>
              <a:avLst/>
              <a:gdLst>
                <a:gd name="T0" fmla="*/ 85 w 1360"/>
                <a:gd name="T1" fmla="*/ 1361 h 1389"/>
                <a:gd name="T2" fmla="*/ 255 w 1360"/>
                <a:gd name="T3" fmla="*/ 1247 h 1389"/>
                <a:gd name="T4" fmla="*/ 425 w 1360"/>
                <a:gd name="T5" fmla="*/ 1247 h 1389"/>
                <a:gd name="T6" fmla="*/ 623 w 1360"/>
                <a:gd name="T7" fmla="*/ 1389 h 1389"/>
                <a:gd name="T8" fmla="*/ 907 w 1360"/>
                <a:gd name="T9" fmla="*/ 1190 h 1389"/>
                <a:gd name="T10" fmla="*/ 935 w 1360"/>
                <a:gd name="T11" fmla="*/ 1134 h 1389"/>
                <a:gd name="T12" fmla="*/ 1105 w 1360"/>
                <a:gd name="T13" fmla="*/ 1049 h 1389"/>
                <a:gd name="T14" fmla="*/ 1134 w 1360"/>
                <a:gd name="T15" fmla="*/ 907 h 1389"/>
                <a:gd name="T16" fmla="*/ 1360 w 1360"/>
                <a:gd name="T17" fmla="*/ 737 h 1389"/>
                <a:gd name="T18" fmla="*/ 1332 w 1360"/>
                <a:gd name="T19" fmla="*/ 567 h 1389"/>
                <a:gd name="T20" fmla="*/ 1190 w 1360"/>
                <a:gd name="T21" fmla="*/ 482 h 1389"/>
                <a:gd name="T22" fmla="*/ 1105 w 1360"/>
                <a:gd name="T23" fmla="*/ 340 h 1389"/>
                <a:gd name="T24" fmla="*/ 1190 w 1360"/>
                <a:gd name="T25" fmla="*/ 312 h 1389"/>
                <a:gd name="T26" fmla="*/ 1134 w 1360"/>
                <a:gd name="T27" fmla="*/ 255 h 1389"/>
                <a:gd name="T28" fmla="*/ 1247 w 1360"/>
                <a:gd name="T29" fmla="*/ 170 h 1389"/>
                <a:gd name="T30" fmla="*/ 1190 w 1360"/>
                <a:gd name="T31" fmla="*/ 113 h 1389"/>
                <a:gd name="T32" fmla="*/ 907 w 1360"/>
                <a:gd name="T33" fmla="*/ 0 h 1389"/>
                <a:gd name="T34" fmla="*/ 878 w 1360"/>
                <a:gd name="T35" fmla="*/ 85 h 1389"/>
                <a:gd name="T36" fmla="*/ 793 w 1360"/>
                <a:gd name="T37" fmla="*/ 56 h 1389"/>
                <a:gd name="T38" fmla="*/ 652 w 1360"/>
                <a:gd name="T39" fmla="*/ 255 h 1389"/>
                <a:gd name="T40" fmla="*/ 737 w 1360"/>
                <a:gd name="T41" fmla="*/ 312 h 1389"/>
                <a:gd name="T42" fmla="*/ 623 w 1360"/>
                <a:gd name="T43" fmla="*/ 425 h 1389"/>
                <a:gd name="T44" fmla="*/ 595 w 1360"/>
                <a:gd name="T45" fmla="*/ 567 h 1389"/>
                <a:gd name="T46" fmla="*/ 311 w 1360"/>
                <a:gd name="T47" fmla="*/ 680 h 1389"/>
                <a:gd name="T48" fmla="*/ 255 w 1360"/>
                <a:gd name="T49" fmla="*/ 907 h 1389"/>
                <a:gd name="T50" fmla="*/ 85 w 1360"/>
                <a:gd name="T51" fmla="*/ 1049 h 1389"/>
                <a:gd name="T52" fmla="*/ 85 w 1360"/>
                <a:gd name="T53" fmla="*/ 1190 h 1389"/>
                <a:gd name="T54" fmla="*/ 0 w 1360"/>
                <a:gd name="T55" fmla="*/ 1304 h 1389"/>
                <a:gd name="T56" fmla="*/ 85 w 1360"/>
                <a:gd name="T57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389">
                  <a:moveTo>
                    <a:pt x="85" y="1361"/>
                  </a:moveTo>
                  <a:lnTo>
                    <a:pt x="255" y="1247"/>
                  </a:lnTo>
                  <a:lnTo>
                    <a:pt x="425" y="1247"/>
                  </a:lnTo>
                  <a:lnTo>
                    <a:pt x="623" y="1389"/>
                  </a:lnTo>
                  <a:lnTo>
                    <a:pt x="907" y="1190"/>
                  </a:lnTo>
                  <a:lnTo>
                    <a:pt x="935" y="1134"/>
                  </a:lnTo>
                  <a:lnTo>
                    <a:pt x="1105" y="1049"/>
                  </a:lnTo>
                  <a:lnTo>
                    <a:pt x="1134" y="907"/>
                  </a:lnTo>
                  <a:lnTo>
                    <a:pt x="1360" y="737"/>
                  </a:lnTo>
                  <a:lnTo>
                    <a:pt x="1332" y="567"/>
                  </a:lnTo>
                  <a:lnTo>
                    <a:pt x="1190" y="482"/>
                  </a:lnTo>
                  <a:lnTo>
                    <a:pt x="1105" y="340"/>
                  </a:lnTo>
                  <a:lnTo>
                    <a:pt x="1190" y="312"/>
                  </a:lnTo>
                  <a:lnTo>
                    <a:pt x="1134" y="255"/>
                  </a:lnTo>
                  <a:lnTo>
                    <a:pt x="1247" y="170"/>
                  </a:lnTo>
                  <a:lnTo>
                    <a:pt x="1190" y="113"/>
                  </a:lnTo>
                  <a:lnTo>
                    <a:pt x="907" y="0"/>
                  </a:lnTo>
                  <a:lnTo>
                    <a:pt x="878" y="85"/>
                  </a:lnTo>
                  <a:lnTo>
                    <a:pt x="793" y="56"/>
                  </a:lnTo>
                  <a:lnTo>
                    <a:pt x="652" y="255"/>
                  </a:lnTo>
                  <a:lnTo>
                    <a:pt x="737" y="312"/>
                  </a:lnTo>
                  <a:lnTo>
                    <a:pt x="623" y="425"/>
                  </a:lnTo>
                  <a:lnTo>
                    <a:pt x="595" y="567"/>
                  </a:lnTo>
                  <a:lnTo>
                    <a:pt x="311" y="680"/>
                  </a:lnTo>
                  <a:lnTo>
                    <a:pt x="255" y="907"/>
                  </a:lnTo>
                  <a:lnTo>
                    <a:pt x="85" y="1049"/>
                  </a:lnTo>
                  <a:lnTo>
                    <a:pt x="85" y="1190"/>
                  </a:lnTo>
                  <a:lnTo>
                    <a:pt x="0" y="1304"/>
                  </a:lnTo>
                  <a:lnTo>
                    <a:pt x="85" y="136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2117" y="4344"/>
              <a:ext cx="1587" cy="964"/>
            </a:xfrm>
            <a:custGeom>
              <a:avLst/>
              <a:gdLst>
                <a:gd name="T0" fmla="*/ 709 w 1587"/>
                <a:gd name="T1" fmla="*/ 170 h 964"/>
                <a:gd name="T2" fmla="*/ 482 w 1587"/>
                <a:gd name="T3" fmla="*/ 283 h 964"/>
                <a:gd name="T4" fmla="*/ 482 w 1587"/>
                <a:gd name="T5" fmla="*/ 368 h 964"/>
                <a:gd name="T6" fmla="*/ 312 w 1587"/>
                <a:gd name="T7" fmla="*/ 397 h 964"/>
                <a:gd name="T8" fmla="*/ 227 w 1587"/>
                <a:gd name="T9" fmla="*/ 340 h 964"/>
                <a:gd name="T10" fmla="*/ 28 w 1587"/>
                <a:gd name="T11" fmla="*/ 425 h 964"/>
                <a:gd name="T12" fmla="*/ 57 w 1587"/>
                <a:gd name="T13" fmla="*/ 538 h 964"/>
                <a:gd name="T14" fmla="*/ 0 w 1587"/>
                <a:gd name="T15" fmla="*/ 624 h 964"/>
                <a:gd name="T16" fmla="*/ 0 w 1587"/>
                <a:gd name="T17" fmla="*/ 737 h 964"/>
                <a:gd name="T18" fmla="*/ 340 w 1587"/>
                <a:gd name="T19" fmla="*/ 907 h 964"/>
                <a:gd name="T20" fmla="*/ 425 w 1587"/>
                <a:gd name="T21" fmla="*/ 850 h 964"/>
                <a:gd name="T22" fmla="*/ 567 w 1587"/>
                <a:gd name="T23" fmla="*/ 850 h 964"/>
                <a:gd name="T24" fmla="*/ 680 w 1587"/>
                <a:gd name="T25" fmla="*/ 794 h 964"/>
                <a:gd name="T26" fmla="*/ 794 w 1587"/>
                <a:gd name="T27" fmla="*/ 794 h 964"/>
                <a:gd name="T28" fmla="*/ 765 w 1587"/>
                <a:gd name="T29" fmla="*/ 907 h 964"/>
                <a:gd name="T30" fmla="*/ 907 w 1587"/>
                <a:gd name="T31" fmla="*/ 907 h 964"/>
                <a:gd name="T32" fmla="*/ 935 w 1587"/>
                <a:gd name="T33" fmla="*/ 850 h 964"/>
                <a:gd name="T34" fmla="*/ 1020 w 1587"/>
                <a:gd name="T35" fmla="*/ 822 h 964"/>
                <a:gd name="T36" fmla="*/ 1077 w 1587"/>
                <a:gd name="T37" fmla="*/ 964 h 964"/>
                <a:gd name="T38" fmla="*/ 1134 w 1587"/>
                <a:gd name="T39" fmla="*/ 879 h 964"/>
                <a:gd name="T40" fmla="*/ 1361 w 1587"/>
                <a:gd name="T41" fmla="*/ 850 h 964"/>
                <a:gd name="T42" fmla="*/ 1389 w 1587"/>
                <a:gd name="T43" fmla="*/ 624 h 964"/>
                <a:gd name="T44" fmla="*/ 1474 w 1587"/>
                <a:gd name="T45" fmla="*/ 453 h 964"/>
                <a:gd name="T46" fmla="*/ 1559 w 1587"/>
                <a:gd name="T47" fmla="*/ 453 h 964"/>
                <a:gd name="T48" fmla="*/ 1531 w 1587"/>
                <a:gd name="T49" fmla="*/ 368 h 964"/>
                <a:gd name="T50" fmla="*/ 1587 w 1587"/>
                <a:gd name="T51" fmla="*/ 227 h 964"/>
                <a:gd name="T52" fmla="*/ 1531 w 1587"/>
                <a:gd name="T53" fmla="*/ 170 h 964"/>
                <a:gd name="T54" fmla="*/ 1531 w 1587"/>
                <a:gd name="T55" fmla="*/ 85 h 964"/>
                <a:gd name="T56" fmla="*/ 1162 w 1587"/>
                <a:gd name="T57" fmla="*/ 0 h 964"/>
                <a:gd name="T58" fmla="*/ 879 w 1587"/>
                <a:gd name="T59" fmla="*/ 113 h 964"/>
                <a:gd name="T60" fmla="*/ 794 w 1587"/>
                <a:gd name="T61" fmla="*/ 85 h 964"/>
                <a:gd name="T62" fmla="*/ 709 w 1587"/>
                <a:gd name="T63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7" h="964">
                  <a:moveTo>
                    <a:pt x="709" y="170"/>
                  </a:moveTo>
                  <a:lnTo>
                    <a:pt x="482" y="283"/>
                  </a:lnTo>
                  <a:lnTo>
                    <a:pt x="482" y="368"/>
                  </a:lnTo>
                  <a:lnTo>
                    <a:pt x="312" y="397"/>
                  </a:lnTo>
                  <a:lnTo>
                    <a:pt x="227" y="340"/>
                  </a:lnTo>
                  <a:lnTo>
                    <a:pt x="28" y="425"/>
                  </a:lnTo>
                  <a:lnTo>
                    <a:pt x="57" y="538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567" y="850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65" y="907"/>
                  </a:lnTo>
                  <a:lnTo>
                    <a:pt x="907" y="907"/>
                  </a:lnTo>
                  <a:lnTo>
                    <a:pt x="935" y="850"/>
                  </a:lnTo>
                  <a:lnTo>
                    <a:pt x="1020" y="822"/>
                  </a:lnTo>
                  <a:lnTo>
                    <a:pt x="1077" y="964"/>
                  </a:lnTo>
                  <a:lnTo>
                    <a:pt x="1134" y="879"/>
                  </a:lnTo>
                  <a:lnTo>
                    <a:pt x="1361" y="850"/>
                  </a:lnTo>
                  <a:lnTo>
                    <a:pt x="1389" y="624"/>
                  </a:lnTo>
                  <a:lnTo>
                    <a:pt x="1474" y="453"/>
                  </a:lnTo>
                  <a:lnTo>
                    <a:pt x="1559" y="453"/>
                  </a:lnTo>
                  <a:lnTo>
                    <a:pt x="1531" y="368"/>
                  </a:lnTo>
                  <a:lnTo>
                    <a:pt x="1587" y="227"/>
                  </a:lnTo>
                  <a:lnTo>
                    <a:pt x="1531" y="170"/>
                  </a:lnTo>
                  <a:lnTo>
                    <a:pt x="1531" y="85"/>
                  </a:lnTo>
                  <a:lnTo>
                    <a:pt x="1162" y="0"/>
                  </a:lnTo>
                  <a:lnTo>
                    <a:pt x="879" y="113"/>
                  </a:lnTo>
                  <a:lnTo>
                    <a:pt x="794" y="85"/>
                  </a:lnTo>
                  <a:lnTo>
                    <a:pt x="709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109" y="3522"/>
              <a:ext cx="1673" cy="1559"/>
            </a:xfrm>
            <a:custGeom>
              <a:avLst/>
              <a:gdLst>
                <a:gd name="T0" fmla="*/ 170 w 1673"/>
                <a:gd name="T1" fmla="*/ 822 h 1559"/>
                <a:gd name="T2" fmla="*/ 539 w 1673"/>
                <a:gd name="T3" fmla="*/ 907 h 1559"/>
                <a:gd name="T4" fmla="*/ 539 w 1673"/>
                <a:gd name="T5" fmla="*/ 992 h 1559"/>
                <a:gd name="T6" fmla="*/ 595 w 1673"/>
                <a:gd name="T7" fmla="*/ 1049 h 1559"/>
                <a:gd name="T8" fmla="*/ 539 w 1673"/>
                <a:gd name="T9" fmla="*/ 1190 h 1559"/>
                <a:gd name="T10" fmla="*/ 567 w 1673"/>
                <a:gd name="T11" fmla="*/ 1275 h 1559"/>
                <a:gd name="T12" fmla="*/ 737 w 1673"/>
                <a:gd name="T13" fmla="*/ 1304 h 1559"/>
                <a:gd name="T14" fmla="*/ 936 w 1673"/>
                <a:gd name="T15" fmla="*/ 1190 h 1559"/>
                <a:gd name="T16" fmla="*/ 964 w 1673"/>
                <a:gd name="T17" fmla="*/ 1360 h 1559"/>
                <a:gd name="T18" fmla="*/ 1049 w 1673"/>
                <a:gd name="T19" fmla="*/ 1474 h 1559"/>
                <a:gd name="T20" fmla="*/ 1191 w 1673"/>
                <a:gd name="T21" fmla="*/ 1474 h 1559"/>
                <a:gd name="T22" fmla="*/ 1247 w 1673"/>
                <a:gd name="T23" fmla="*/ 1531 h 1559"/>
                <a:gd name="T24" fmla="*/ 1446 w 1673"/>
                <a:gd name="T25" fmla="*/ 1559 h 1559"/>
                <a:gd name="T26" fmla="*/ 1474 w 1673"/>
                <a:gd name="T27" fmla="*/ 1502 h 1559"/>
                <a:gd name="T28" fmla="*/ 1616 w 1673"/>
                <a:gd name="T29" fmla="*/ 1417 h 1559"/>
                <a:gd name="T30" fmla="*/ 1616 w 1673"/>
                <a:gd name="T31" fmla="*/ 1332 h 1559"/>
                <a:gd name="T32" fmla="*/ 1531 w 1673"/>
                <a:gd name="T33" fmla="*/ 1304 h 1559"/>
                <a:gd name="T34" fmla="*/ 1673 w 1673"/>
                <a:gd name="T35" fmla="*/ 1162 h 1559"/>
                <a:gd name="T36" fmla="*/ 1673 w 1673"/>
                <a:gd name="T37" fmla="*/ 1077 h 1559"/>
                <a:gd name="T38" fmla="*/ 1616 w 1673"/>
                <a:gd name="T39" fmla="*/ 1020 h 1559"/>
                <a:gd name="T40" fmla="*/ 1559 w 1673"/>
                <a:gd name="T41" fmla="*/ 850 h 1559"/>
                <a:gd name="T42" fmla="*/ 1474 w 1673"/>
                <a:gd name="T43" fmla="*/ 822 h 1559"/>
                <a:gd name="T44" fmla="*/ 1446 w 1673"/>
                <a:gd name="T45" fmla="*/ 652 h 1559"/>
                <a:gd name="T46" fmla="*/ 1531 w 1673"/>
                <a:gd name="T47" fmla="*/ 623 h 1559"/>
                <a:gd name="T48" fmla="*/ 1673 w 1673"/>
                <a:gd name="T49" fmla="*/ 510 h 1559"/>
                <a:gd name="T50" fmla="*/ 1503 w 1673"/>
                <a:gd name="T51" fmla="*/ 397 h 1559"/>
                <a:gd name="T52" fmla="*/ 1418 w 1673"/>
                <a:gd name="T53" fmla="*/ 113 h 1559"/>
                <a:gd name="T54" fmla="*/ 1247 w 1673"/>
                <a:gd name="T55" fmla="*/ 113 h 1559"/>
                <a:gd name="T56" fmla="*/ 1219 w 1673"/>
                <a:gd name="T57" fmla="*/ 283 h 1559"/>
                <a:gd name="T58" fmla="*/ 1106 w 1673"/>
                <a:gd name="T59" fmla="*/ 312 h 1559"/>
                <a:gd name="T60" fmla="*/ 851 w 1673"/>
                <a:gd name="T61" fmla="*/ 198 h 1559"/>
                <a:gd name="T62" fmla="*/ 765 w 1673"/>
                <a:gd name="T63" fmla="*/ 255 h 1559"/>
                <a:gd name="T64" fmla="*/ 652 w 1673"/>
                <a:gd name="T65" fmla="*/ 227 h 1559"/>
                <a:gd name="T66" fmla="*/ 680 w 1673"/>
                <a:gd name="T67" fmla="*/ 141 h 1559"/>
                <a:gd name="T68" fmla="*/ 567 w 1673"/>
                <a:gd name="T69" fmla="*/ 0 h 1559"/>
                <a:gd name="T70" fmla="*/ 454 w 1673"/>
                <a:gd name="T71" fmla="*/ 56 h 1559"/>
                <a:gd name="T72" fmla="*/ 312 w 1673"/>
                <a:gd name="T73" fmla="*/ 28 h 1559"/>
                <a:gd name="T74" fmla="*/ 312 w 1673"/>
                <a:gd name="T75" fmla="*/ 85 h 1559"/>
                <a:gd name="T76" fmla="*/ 227 w 1673"/>
                <a:gd name="T77" fmla="*/ 56 h 1559"/>
                <a:gd name="T78" fmla="*/ 227 w 1673"/>
                <a:gd name="T79" fmla="*/ 113 h 1559"/>
                <a:gd name="T80" fmla="*/ 142 w 1673"/>
                <a:gd name="T81" fmla="*/ 141 h 1559"/>
                <a:gd name="T82" fmla="*/ 113 w 1673"/>
                <a:gd name="T83" fmla="*/ 227 h 1559"/>
                <a:gd name="T84" fmla="*/ 0 w 1673"/>
                <a:gd name="T85" fmla="*/ 340 h 1559"/>
                <a:gd name="T86" fmla="*/ 142 w 1673"/>
                <a:gd name="T87" fmla="*/ 482 h 1559"/>
                <a:gd name="T88" fmla="*/ 170 w 1673"/>
                <a:gd name="T89" fmla="*/ 82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3" h="1559">
                  <a:moveTo>
                    <a:pt x="170" y="822"/>
                  </a:moveTo>
                  <a:lnTo>
                    <a:pt x="539" y="907"/>
                  </a:lnTo>
                  <a:lnTo>
                    <a:pt x="539" y="992"/>
                  </a:lnTo>
                  <a:lnTo>
                    <a:pt x="595" y="1049"/>
                  </a:lnTo>
                  <a:lnTo>
                    <a:pt x="539" y="1190"/>
                  </a:lnTo>
                  <a:lnTo>
                    <a:pt x="567" y="1275"/>
                  </a:lnTo>
                  <a:lnTo>
                    <a:pt x="737" y="1304"/>
                  </a:lnTo>
                  <a:lnTo>
                    <a:pt x="936" y="1190"/>
                  </a:lnTo>
                  <a:lnTo>
                    <a:pt x="964" y="1360"/>
                  </a:lnTo>
                  <a:lnTo>
                    <a:pt x="1049" y="1474"/>
                  </a:lnTo>
                  <a:lnTo>
                    <a:pt x="1191" y="1474"/>
                  </a:lnTo>
                  <a:lnTo>
                    <a:pt x="1247" y="1531"/>
                  </a:lnTo>
                  <a:lnTo>
                    <a:pt x="1446" y="1559"/>
                  </a:lnTo>
                  <a:lnTo>
                    <a:pt x="1474" y="1502"/>
                  </a:lnTo>
                  <a:lnTo>
                    <a:pt x="1616" y="1417"/>
                  </a:lnTo>
                  <a:lnTo>
                    <a:pt x="1616" y="1332"/>
                  </a:lnTo>
                  <a:lnTo>
                    <a:pt x="1531" y="1304"/>
                  </a:lnTo>
                  <a:lnTo>
                    <a:pt x="1673" y="1162"/>
                  </a:lnTo>
                  <a:lnTo>
                    <a:pt x="1673" y="1077"/>
                  </a:lnTo>
                  <a:lnTo>
                    <a:pt x="1616" y="1020"/>
                  </a:lnTo>
                  <a:lnTo>
                    <a:pt x="1559" y="850"/>
                  </a:lnTo>
                  <a:lnTo>
                    <a:pt x="1474" y="822"/>
                  </a:lnTo>
                  <a:lnTo>
                    <a:pt x="1446" y="652"/>
                  </a:lnTo>
                  <a:lnTo>
                    <a:pt x="1531" y="623"/>
                  </a:lnTo>
                  <a:lnTo>
                    <a:pt x="1673" y="510"/>
                  </a:lnTo>
                  <a:lnTo>
                    <a:pt x="1503" y="397"/>
                  </a:lnTo>
                  <a:lnTo>
                    <a:pt x="1418" y="113"/>
                  </a:lnTo>
                  <a:lnTo>
                    <a:pt x="1247" y="113"/>
                  </a:lnTo>
                  <a:lnTo>
                    <a:pt x="1219" y="283"/>
                  </a:lnTo>
                  <a:lnTo>
                    <a:pt x="1106" y="312"/>
                  </a:lnTo>
                  <a:lnTo>
                    <a:pt x="851" y="198"/>
                  </a:lnTo>
                  <a:lnTo>
                    <a:pt x="765" y="255"/>
                  </a:lnTo>
                  <a:lnTo>
                    <a:pt x="652" y="227"/>
                  </a:lnTo>
                  <a:lnTo>
                    <a:pt x="680" y="141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42" y="141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142" y="482"/>
                  </a:lnTo>
                  <a:lnTo>
                    <a:pt x="170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3081" y="1310"/>
              <a:ext cx="1559" cy="1815"/>
            </a:xfrm>
            <a:custGeom>
              <a:avLst/>
              <a:gdLst>
                <a:gd name="T0" fmla="*/ 1559 w 1559"/>
                <a:gd name="T1" fmla="*/ 709 h 1815"/>
                <a:gd name="T2" fmla="*/ 1474 w 1559"/>
                <a:gd name="T3" fmla="*/ 851 h 1815"/>
                <a:gd name="T4" fmla="*/ 1531 w 1559"/>
                <a:gd name="T5" fmla="*/ 851 h 1815"/>
                <a:gd name="T6" fmla="*/ 1531 w 1559"/>
                <a:gd name="T7" fmla="*/ 936 h 1815"/>
                <a:gd name="T8" fmla="*/ 1389 w 1559"/>
                <a:gd name="T9" fmla="*/ 993 h 1815"/>
                <a:gd name="T10" fmla="*/ 1474 w 1559"/>
                <a:gd name="T11" fmla="*/ 1049 h 1815"/>
                <a:gd name="T12" fmla="*/ 1389 w 1559"/>
                <a:gd name="T13" fmla="*/ 1106 h 1815"/>
                <a:gd name="T14" fmla="*/ 1360 w 1559"/>
                <a:gd name="T15" fmla="*/ 1248 h 1815"/>
                <a:gd name="T16" fmla="*/ 1275 w 1559"/>
                <a:gd name="T17" fmla="*/ 1276 h 1815"/>
                <a:gd name="T18" fmla="*/ 1304 w 1559"/>
                <a:gd name="T19" fmla="*/ 1390 h 1815"/>
                <a:gd name="T20" fmla="*/ 1049 w 1559"/>
                <a:gd name="T21" fmla="*/ 1361 h 1815"/>
                <a:gd name="T22" fmla="*/ 1162 w 1559"/>
                <a:gd name="T23" fmla="*/ 1446 h 1815"/>
                <a:gd name="T24" fmla="*/ 1020 w 1559"/>
                <a:gd name="T25" fmla="*/ 1560 h 1815"/>
                <a:gd name="T26" fmla="*/ 907 w 1559"/>
                <a:gd name="T27" fmla="*/ 1588 h 1815"/>
                <a:gd name="T28" fmla="*/ 850 w 1559"/>
                <a:gd name="T29" fmla="*/ 1701 h 1815"/>
                <a:gd name="T30" fmla="*/ 623 w 1559"/>
                <a:gd name="T31" fmla="*/ 1730 h 1815"/>
                <a:gd name="T32" fmla="*/ 482 w 1559"/>
                <a:gd name="T33" fmla="*/ 1786 h 1815"/>
                <a:gd name="T34" fmla="*/ 453 w 1559"/>
                <a:gd name="T35" fmla="*/ 1758 h 1815"/>
                <a:gd name="T36" fmla="*/ 425 w 1559"/>
                <a:gd name="T37" fmla="*/ 1815 h 1815"/>
                <a:gd name="T38" fmla="*/ 312 w 1559"/>
                <a:gd name="T39" fmla="*/ 1815 h 1815"/>
                <a:gd name="T40" fmla="*/ 255 w 1559"/>
                <a:gd name="T41" fmla="*/ 1701 h 1815"/>
                <a:gd name="T42" fmla="*/ 141 w 1559"/>
                <a:gd name="T43" fmla="*/ 1645 h 1815"/>
                <a:gd name="T44" fmla="*/ 56 w 1559"/>
                <a:gd name="T45" fmla="*/ 1645 h 1815"/>
                <a:gd name="T46" fmla="*/ 0 w 1559"/>
                <a:gd name="T47" fmla="*/ 1588 h 1815"/>
                <a:gd name="T48" fmla="*/ 56 w 1559"/>
                <a:gd name="T49" fmla="*/ 1503 h 1815"/>
                <a:gd name="T50" fmla="*/ 28 w 1559"/>
                <a:gd name="T51" fmla="*/ 1390 h 1815"/>
                <a:gd name="T52" fmla="*/ 170 w 1559"/>
                <a:gd name="T53" fmla="*/ 1191 h 1815"/>
                <a:gd name="T54" fmla="*/ 170 w 1559"/>
                <a:gd name="T55" fmla="*/ 1049 h 1815"/>
                <a:gd name="T56" fmla="*/ 340 w 1559"/>
                <a:gd name="T57" fmla="*/ 964 h 1815"/>
                <a:gd name="T58" fmla="*/ 425 w 1559"/>
                <a:gd name="T59" fmla="*/ 851 h 1815"/>
                <a:gd name="T60" fmla="*/ 397 w 1559"/>
                <a:gd name="T61" fmla="*/ 738 h 1815"/>
                <a:gd name="T62" fmla="*/ 453 w 1559"/>
                <a:gd name="T63" fmla="*/ 681 h 1815"/>
                <a:gd name="T64" fmla="*/ 623 w 1559"/>
                <a:gd name="T65" fmla="*/ 681 h 1815"/>
                <a:gd name="T66" fmla="*/ 652 w 1559"/>
                <a:gd name="T67" fmla="*/ 539 h 1815"/>
                <a:gd name="T68" fmla="*/ 595 w 1559"/>
                <a:gd name="T69" fmla="*/ 454 h 1815"/>
                <a:gd name="T70" fmla="*/ 680 w 1559"/>
                <a:gd name="T71" fmla="*/ 284 h 1815"/>
                <a:gd name="T72" fmla="*/ 879 w 1559"/>
                <a:gd name="T73" fmla="*/ 142 h 1815"/>
                <a:gd name="T74" fmla="*/ 964 w 1559"/>
                <a:gd name="T75" fmla="*/ 0 h 1815"/>
                <a:gd name="T76" fmla="*/ 1105 w 1559"/>
                <a:gd name="T77" fmla="*/ 142 h 1815"/>
                <a:gd name="T78" fmla="*/ 1247 w 1559"/>
                <a:gd name="T79" fmla="*/ 171 h 1815"/>
                <a:gd name="T80" fmla="*/ 1134 w 1559"/>
                <a:gd name="T81" fmla="*/ 312 h 1815"/>
                <a:gd name="T82" fmla="*/ 1190 w 1559"/>
                <a:gd name="T83" fmla="*/ 397 h 1815"/>
                <a:gd name="T84" fmla="*/ 1134 w 1559"/>
                <a:gd name="T85" fmla="*/ 482 h 1815"/>
                <a:gd name="T86" fmla="*/ 1247 w 1559"/>
                <a:gd name="T87" fmla="*/ 624 h 1815"/>
                <a:gd name="T88" fmla="*/ 1559 w 1559"/>
                <a:gd name="T89" fmla="*/ 70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9" h="1815">
                  <a:moveTo>
                    <a:pt x="1559" y="709"/>
                  </a:moveTo>
                  <a:lnTo>
                    <a:pt x="1474" y="851"/>
                  </a:lnTo>
                  <a:lnTo>
                    <a:pt x="1531" y="851"/>
                  </a:lnTo>
                  <a:lnTo>
                    <a:pt x="1531" y="936"/>
                  </a:lnTo>
                  <a:lnTo>
                    <a:pt x="1389" y="993"/>
                  </a:lnTo>
                  <a:lnTo>
                    <a:pt x="1474" y="1049"/>
                  </a:lnTo>
                  <a:lnTo>
                    <a:pt x="1389" y="1106"/>
                  </a:lnTo>
                  <a:lnTo>
                    <a:pt x="1360" y="1248"/>
                  </a:lnTo>
                  <a:lnTo>
                    <a:pt x="1275" y="1276"/>
                  </a:lnTo>
                  <a:lnTo>
                    <a:pt x="1304" y="1390"/>
                  </a:lnTo>
                  <a:lnTo>
                    <a:pt x="1049" y="1361"/>
                  </a:lnTo>
                  <a:lnTo>
                    <a:pt x="1162" y="1446"/>
                  </a:lnTo>
                  <a:lnTo>
                    <a:pt x="1020" y="1560"/>
                  </a:lnTo>
                  <a:lnTo>
                    <a:pt x="907" y="1588"/>
                  </a:lnTo>
                  <a:lnTo>
                    <a:pt x="850" y="1701"/>
                  </a:lnTo>
                  <a:lnTo>
                    <a:pt x="623" y="1730"/>
                  </a:lnTo>
                  <a:lnTo>
                    <a:pt x="482" y="1786"/>
                  </a:lnTo>
                  <a:lnTo>
                    <a:pt x="453" y="1758"/>
                  </a:lnTo>
                  <a:lnTo>
                    <a:pt x="425" y="1815"/>
                  </a:lnTo>
                  <a:lnTo>
                    <a:pt x="312" y="1815"/>
                  </a:lnTo>
                  <a:lnTo>
                    <a:pt x="255" y="1701"/>
                  </a:lnTo>
                  <a:lnTo>
                    <a:pt x="141" y="1645"/>
                  </a:lnTo>
                  <a:lnTo>
                    <a:pt x="56" y="1645"/>
                  </a:lnTo>
                  <a:lnTo>
                    <a:pt x="0" y="1588"/>
                  </a:lnTo>
                  <a:lnTo>
                    <a:pt x="56" y="1503"/>
                  </a:lnTo>
                  <a:lnTo>
                    <a:pt x="28" y="1390"/>
                  </a:lnTo>
                  <a:lnTo>
                    <a:pt x="170" y="1191"/>
                  </a:lnTo>
                  <a:lnTo>
                    <a:pt x="170" y="1049"/>
                  </a:lnTo>
                  <a:lnTo>
                    <a:pt x="340" y="964"/>
                  </a:lnTo>
                  <a:lnTo>
                    <a:pt x="425" y="851"/>
                  </a:lnTo>
                  <a:lnTo>
                    <a:pt x="397" y="738"/>
                  </a:lnTo>
                  <a:lnTo>
                    <a:pt x="453" y="681"/>
                  </a:lnTo>
                  <a:lnTo>
                    <a:pt x="623" y="681"/>
                  </a:lnTo>
                  <a:lnTo>
                    <a:pt x="652" y="539"/>
                  </a:lnTo>
                  <a:lnTo>
                    <a:pt x="595" y="454"/>
                  </a:lnTo>
                  <a:lnTo>
                    <a:pt x="680" y="284"/>
                  </a:lnTo>
                  <a:lnTo>
                    <a:pt x="879" y="142"/>
                  </a:lnTo>
                  <a:lnTo>
                    <a:pt x="964" y="0"/>
                  </a:lnTo>
                  <a:lnTo>
                    <a:pt x="1105" y="142"/>
                  </a:lnTo>
                  <a:lnTo>
                    <a:pt x="1247" y="171"/>
                  </a:lnTo>
                  <a:lnTo>
                    <a:pt x="1134" y="312"/>
                  </a:lnTo>
                  <a:lnTo>
                    <a:pt x="1190" y="397"/>
                  </a:lnTo>
                  <a:lnTo>
                    <a:pt x="1134" y="482"/>
                  </a:lnTo>
                  <a:lnTo>
                    <a:pt x="1247" y="624"/>
                  </a:lnTo>
                  <a:lnTo>
                    <a:pt x="1559" y="70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1862" y="290"/>
              <a:ext cx="2523" cy="1701"/>
            </a:xfrm>
            <a:custGeom>
              <a:avLst/>
              <a:gdLst>
                <a:gd name="T0" fmla="*/ 1502 w 2523"/>
                <a:gd name="T1" fmla="*/ 1446 h 1701"/>
                <a:gd name="T2" fmla="*/ 1587 w 2523"/>
                <a:gd name="T3" fmla="*/ 1219 h 1701"/>
                <a:gd name="T4" fmla="*/ 1616 w 2523"/>
                <a:gd name="T5" fmla="*/ 1020 h 1701"/>
                <a:gd name="T6" fmla="*/ 1474 w 2523"/>
                <a:gd name="T7" fmla="*/ 1105 h 1701"/>
                <a:gd name="T8" fmla="*/ 1275 w 2523"/>
                <a:gd name="T9" fmla="*/ 1247 h 1701"/>
                <a:gd name="T10" fmla="*/ 1105 w 2523"/>
                <a:gd name="T11" fmla="*/ 1219 h 1701"/>
                <a:gd name="T12" fmla="*/ 964 w 2523"/>
                <a:gd name="T13" fmla="*/ 1105 h 1701"/>
                <a:gd name="T14" fmla="*/ 793 w 2523"/>
                <a:gd name="T15" fmla="*/ 964 h 1701"/>
                <a:gd name="T16" fmla="*/ 680 w 2523"/>
                <a:gd name="T17" fmla="*/ 935 h 1701"/>
                <a:gd name="T18" fmla="*/ 567 w 2523"/>
                <a:gd name="T19" fmla="*/ 850 h 1701"/>
                <a:gd name="T20" fmla="*/ 312 w 2523"/>
                <a:gd name="T21" fmla="*/ 879 h 1701"/>
                <a:gd name="T22" fmla="*/ 85 w 2523"/>
                <a:gd name="T23" fmla="*/ 794 h 1701"/>
                <a:gd name="T24" fmla="*/ 141 w 2523"/>
                <a:gd name="T25" fmla="*/ 425 h 1701"/>
                <a:gd name="T26" fmla="*/ 312 w 2523"/>
                <a:gd name="T27" fmla="*/ 283 h 1701"/>
                <a:gd name="T28" fmla="*/ 680 w 2523"/>
                <a:gd name="T29" fmla="*/ 312 h 1701"/>
                <a:gd name="T30" fmla="*/ 992 w 2523"/>
                <a:gd name="T31" fmla="*/ 453 h 1701"/>
                <a:gd name="T32" fmla="*/ 1247 w 2523"/>
                <a:gd name="T33" fmla="*/ 425 h 1701"/>
                <a:gd name="T34" fmla="*/ 1559 w 2523"/>
                <a:gd name="T35" fmla="*/ 0 h 1701"/>
                <a:gd name="T36" fmla="*/ 1559 w 2523"/>
                <a:gd name="T37" fmla="*/ 198 h 1701"/>
                <a:gd name="T38" fmla="*/ 1729 w 2523"/>
                <a:gd name="T39" fmla="*/ 170 h 1701"/>
                <a:gd name="T40" fmla="*/ 1899 w 2523"/>
                <a:gd name="T41" fmla="*/ 255 h 1701"/>
                <a:gd name="T42" fmla="*/ 1984 w 2523"/>
                <a:gd name="T43" fmla="*/ 397 h 1701"/>
                <a:gd name="T44" fmla="*/ 2126 w 2523"/>
                <a:gd name="T45" fmla="*/ 482 h 1701"/>
                <a:gd name="T46" fmla="*/ 2296 w 2523"/>
                <a:gd name="T47" fmla="*/ 312 h 1701"/>
                <a:gd name="T48" fmla="*/ 2381 w 2523"/>
                <a:gd name="T49" fmla="*/ 142 h 1701"/>
                <a:gd name="T50" fmla="*/ 2523 w 2523"/>
                <a:gd name="T51" fmla="*/ 397 h 1701"/>
                <a:gd name="T52" fmla="*/ 2324 w 2523"/>
                <a:gd name="T53" fmla="*/ 538 h 1701"/>
                <a:gd name="T54" fmla="*/ 2239 w 2523"/>
                <a:gd name="T55" fmla="*/ 567 h 1701"/>
                <a:gd name="T56" fmla="*/ 2098 w 2523"/>
                <a:gd name="T57" fmla="*/ 652 h 1701"/>
                <a:gd name="T58" fmla="*/ 1927 w 2523"/>
                <a:gd name="T59" fmla="*/ 510 h 1701"/>
                <a:gd name="T60" fmla="*/ 1899 w 2523"/>
                <a:gd name="T61" fmla="*/ 595 h 1701"/>
                <a:gd name="T62" fmla="*/ 1757 w 2523"/>
                <a:gd name="T63" fmla="*/ 822 h 1701"/>
                <a:gd name="T64" fmla="*/ 1984 w 2523"/>
                <a:gd name="T65" fmla="*/ 879 h 1701"/>
                <a:gd name="T66" fmla="*/ 1956 w 2523"/>
                <a:gd name="T67" fmla="*/ 1134 h 1701"/>
                <a:gd name="T68" fmla="*/ 1899 w 2523"/>
                <a:gd name="T69" fmla="*/ 1304 h 1701"/>
                <a:gd name="T70" fmla="*/ 1871 w 2523"/>
                <a:gd name="T71" fmla="*/ 1559 h 1701"/>
                <a:gd name="T72" fmla="*/ 1672 w 2523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23" h="1701">
                  <a:moveTo>
                    <a:pt x="1672" y="1701"/>
                  </a:moveTo>
                  <a:lnTo>
                    <a:pt x="1502" y="1446"/>
                  </a:lnTo>
                  <a:lnTo>
                    <a:pt x="1587" y="1361"/>
                  </a:lnTo>
                  <a:lnTo>
                    <a:pt x="1587" y="1219"/>
                  </a:lnTo>
                  <a:lnTo>
                    <a:pt x="1672" y="1162"/>
                  </a:lnTo>
                  <a:lnTo>
                    <a:pt x="1616" y="1020"/>
                  </a:lnTo>
                  <a:lnTo>
                    <a:pt x="1502" y="992"/>
                  </a:lnTo>
                  <a:lnTo>
                    <a:pt x="1474" y="1105"/>
                  </a:lnTo>
                  <a:lnTo>
                    <a:pt x="1332" y="1077"/>
                  </a:lnTo>
                  <a:lnTo>
                    <a:pt x="1275" y="1247"/>
                  </a:lnTo>
                  <a:lnTo>
                    <a:pt x="1105" y="1276"/>
                  </a:lnTo>
                  <a:lnTo>
                    <a:pt x="1105" y="1219"/>
                  </a:lnTo>
                  <a:lnTo>
                    <a:pt x="964" y="1191"/>
                  </a:lnTo>
                  <a:lnTo>
                    <a:pt x="964" y="1105"/>
                  </a:lnTo>
                  <a:lnTo>
                    <a:pt x="850" y="1049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680" y="935"/>
                  </a:lnTo>
                  <a:lnTo>
                    <a:pt x="623" y="935"/>
                  </a:lnTo>
                  <a:lnTo>
                    <a:pt x="567" y="850"/>
                  </a:lnTo>
                  <a:lnTo>
                    <a:pt x="425" y="850"/>
                  </a:lnTo>
                  <a:lnTo>
                    <a:pt x="312" y="879"/>
                  </a:lnTo>
                  <a:lnTo>
                    <a:pt x="141" y="794"/>
                  </a:lnTo>
                  <a:lnTo>
                    <a:pt x="85" y="794"/>
                  </a:lnTo>
                  <a:lnTo>
                    <a:pt x="0" y="453"/>
                  </a:lnTo>
                  <a:lnTo>
                    <a:pt x="141" y="425"/>
                  </a:lnTo>
                  <a:lnTo>
                    <a:pt x="226" y="283"/>
                  </a:lnTo>
                  <a:lnTo>
                    <a:pt x="312" y="283"/>
                  </a:lnTo>
                  <a:lnTo>
                    <a:pt x="482" y="312"/>
                  </a:lnTo>
                  <a:lnTo>
                    <a:pt x="680" y="312"/>
                  </a:lnTo>
                  <a:lnTo>
                    <a:pt x="765" y="425"/>
                  </a:lnTo>
                  <a:lnTo>
                    <a:pt x="992" y="453"/>
                  </a:lnTo>
                  <a:lnTo>
                    <a:pt x="1162" y="397"/>
                  </a:lnTo>
                  <a:lnTo>
                    <a:pt x="1247" y="425"/>
                  </a:lnTo>
                  <a:lnTo>
                    <a:pt x="1417" y="57"/>
                  </a:lnTo>
                  <a:lnTo>
                    <a:pt x="1559" y="0"/>
                  </a:lnTo>
                  <a:lnTo>
                    <a:pt x="1474" y="170"/>
                  </a:lnTo>
                  <a:lnTo>
                    <a:pt x="1559" y="198"/>
                  </a:lnTo>
                  <a:lnTo>
                    <a:pt x="1701" y="85"/>
                  </a:lnTo>
                  <a:lnTo>
                    <a:pt x="1729" y="170"/>
                  </a:lnTo>
                  <a:lnTo>
                    <a:pt x="1842" y="170"/>
                  </a:lnTo>
                  <a:lnTo>
                    <a:pt x="1899" y="255"/>
                  </a:lnTo>
                  <a:lnTo>
                    <a:pt x="1927" y="368"/>
                  </a:lnTo>
                  <a:lnTo>
                    <a:pt x="1984" y="397"/>
                  </a:lnTo>
                  <a:lnTo>
                    <a:pt x="2041" y="368"/>
                  </a:lnTo>
                  <a:lnTo>
                    <a:pt x="2126" y="482"/>
                  </a:lnTo>
                  <a:lnTo>
                    <a:pt x="2211" y="453"/>
                  </a:lnTo>
                  <a:lnTo>
                    <a:pt x="2296" y="312"/>
                  </a:lnTo>
                  <a:lnTo>
                    <a:pt x="2296" y="170"/>
                  </a:lnTo>
                  <a:lnTo>
                    <a:pt x="2381" y="142"/>
                  </a:lnTo>
                  <a:lnTo>
                    <a:pt x="2466" y="255"/>
                  </a:lnTo>
                  <a:lnTo>
                    <a:pt x="2523" y="397"/>
                  </a:lnTo>
                  <a:lnTo>
                    <a:pt x="2409" y="482"/>
                  </a:lnTo>
                  <a:lnTo>
                    <a:pt x="2324" y="538"/>
                  </a:lnTo>
                  <a:lnTo>
                    <a:pt x="2296" y="510"/>
                  </a:lnTo>
                  <a:lnTo>
                    <a:pt x="2239" y="567"/>
                  </a:lnTo>
                  <a:lnTo>
                    <a:pt x="2183" y="538"/>
                  </a:lnTo>
                  <a:lnTo>
                    <a:pt x="2098" y="652"/>
                  </a:lnTo>
                  <a:lnTo>
                    <a:pt x="1956" y="624"/>
                  </a:lnTo>
                  <a:lnTo>
                    <a:pt x="1927" y="510"/>
                  </a:lnTo>
                  <a:lnTo>
                    <a:pt x="1899" y="510"/>
                  </a:lnTo>
                  <a:lnTo>
                    <a:pt x="1899" y="595"/>
                  </a:lnTo>
                  <a:lnTo>
                    <a:pt x="1672" y="680"/>
                  </a:lnTo>
                  <a:lnTo>
                    <a:pt x="1757" y="822"/>
                  </a:lnTo>
                  <a:lnTo>
                    <a:pt x="1729" y="907"/>
                  </a:lnTo>
                  <a:lnTo>
                    <a:pt x="1984" y="879"/>
                  </a:lnTo>
                  <a:lnTo>
                    <a:pt x="2012" y="992"/>
                  </a:lnTo>
                  <a:lnTo>
                    <a:pt x="1956" y="1134"/>
                  </a:lnTo>
                  <a:lnTo>
                    <a:pt x="2098" y="1162"/>
                  </a:lnTo>
                  <a:lnTo>
                    <a:pt x="1899" y="1304"/>
                  </a:lnTo>
                  <a:lnTo>
                    <a:pt x="1814" y="1474"/>
                  </a:lnTo>
                  <a:lnTo>
                    <a:pt x="1871" y="1559"/>
                  </a:lnTo>
                  <a:lnTo>
                    <a:pt x="1842" y="1701"/>
                  </a:lnTo>
                  <a:lnTo>
                    <a:pt x="1672" y="170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3534" y="772"/>
              <a:ext cx="936" cy="709"/>
            </a:xfrm>
            <a:custGeom>
              <a:avLst/>
              <a:gdLst>
                <a:gd name="T0" fmla="*/ 652 w 936"/>
                <a:gd name="T1" fmla="*/ 56 h 709"/>
                <a:gd name="T2" fmla="*/ 737 w 936"/>
                <a:gd name="T3" fmla="*/ 0 h 709"/>
                <a:gd name="T4" fmla="*/ 794 w 936"/>
                <a:gd name="T5" fmla="*/ 28 h 709"/>
                <a:gd name="T6" fmla="*/ 879 w 936"/>
                <a:gd name="T7" fmla="*/ 28 h 709"/>
                <a:gd name="T8" fmla="*/ 936 w 936"/>
                <a:gd name="T9" fmla="*/ 227 h 709"/>
                <a:gd name="T10" fmla="*/ 879 w 936"/>
                <a:gd name="T11" fmla="*/ 397 h 709"/>
                <a:gd name="T12" fmla="*/ 822 w 936"/>
                <a:gd name="T13" fmla="*/ 453 h 709"/>
                <a:gd name="T14" fmla="*/ 851 w 936"/>
                <a:gd name="T15" fmla="*/ 567 h 709"/>
                <a:gd name="T16" fmla="*/ 794 w 936"/>
                <a:gd name="T17" fmla="*/ 709 h 709"/>
                <a:gd name="T18" fmla="*/ 652 w 936"/>
                <a:gd name="T19" fmla="*/ 680 h 709"/>
                <a:gd name="T20" fmla="*/ 511 w 936"/>
                <a:gd name="T21" fmla="*/ 538 h 709"/>
                <a:gd name="T22" fmla="*/ 426 w 936"/>
                <a:gd name="T23" fmla="*/ 680 h 709"/>
                <a:gd name="T24" fmla="*/ 284 w 936"/>
                <a:gd name="T25" fmla="*/ 652 h 709"/>
                <a:gd name="T26" fmla="*/ 340 w 936"/>
                <a:gd name="T27" fmla="*/ 510 h 709"/>
                <a:gd name="T28" fmla="*/ 312 w 936"/>
                <a:gd name="T29" fmla="*/ 397 h 709"/>
                <a:gd name="T30" fmla="*/ 57 w 936"/>
                <a:gd name="T31" fmla="*/ 425 h 709"/>
                <a:gd name="T32" fmla="*/ 85 w 936"/>
                <a:gd name="T33" fmla="*/ 340 h 709"/>
                <a:gd name="T34" fmla="*/ 0 w 936"/>
                <a:gd name="T35" fmla="*/ 198 h 709"/>
                <a:gd name="T36" fmla="*/ 227 w 936"/>
                <a:gd name="T37" fmla="*/ 113 h 709"/>
                <a:gd name="T38" fmla="*/ 227 w 936"/>
                <a:gd name="T39" fmla="*/ 28 h 709"/>
                <a:gd name="T40" fmla="*/ 255 w 936"/>
                <a:gd name="T41" fmla="*/ 28 h 709"/>
                <a:gd name="T42" fmla="*/ 284 w 936"/>
                <a:gd name="T43" fmla="*/ 142 h 709"/>
                <a:gd name="T44" fmla="*/ 426 w 936"/>
                <a:gd name="T45" fmla="*/ 170 h 709"/>
                <a:gd name="T46" fmla="*/ 511 w 936"/>
                <a:gd name="T47" fmla="*/ 56 h 709"/>
                <a:gd name="T48" fmla="*/ 567 w 936"/>
                <a:gd name="T49" fmla="*/ 85 h 709"/>
                <a:gd name="T50" fmla="*/ 624 w 936"/>
                <a:gd name="T51" fmla="*/ 28 h 709"/>
                <a:gd name="T52" fmla="*/ 652 w 936"/>
                <a:gd name="T53" fmla="*/ 56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6" h="709">
                  <a:moveTo>
                    <a:pt x="652" y="56"/>
                  </a:moveTo>
                  <a:lnTo>
                    <a:pt x="737" y="0"/>
                  </a:lnTo>
                  <a:lnTo>
                    <a:pt x="794" y="28"/>
                  </a:lnTo>
                  <a:lnTo>
                    <a:pt x="879" y="28"/>
                  </a:lnTo>
                  <a:lnTo>
                    <a:pt x="936" y="227"/>
                  </a:lnTo>
                  <a:lnTo>
                    <a:pt x="879" y="397"/>
                  </a:lnTo>
                  <a:lnTo>
                    <a:pt x="822" y="453"/>
                  </a:lnTo>
                  <a:lnTo>
                    <a:pt x="851" y="567"/>
                  </a:lnTo>
                  <a:lnTo>
                    <a:pt x="794" y="709"/>
                  </a:lnTo>
                  <a:lnTo>
                    <a:pt x="652" y="680"/>
                  </a:lnTo>
                  <a:lnTo>
                    <a:pt x="511" y="538"/>
                  </a:lnTo>
                  <a:lnTo>
                    <a:pt x="426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312" y="397"/>
                  </a:lnTo>
                  <a:lnTo>
                    <a:pt x="57" y="425"/>
                  </a:lnTo>
                  <a:lnTo>
                    <a:pt x="85" y="340"/>
                  </a:lnTo>
                  <a:lnTo>
                    <a:pt x="0" y="198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284" y="142"/>
                  </a:lnTo>
                  <a:lnTo>
                    <a:pt x="426" y="170"/>
                  </a:lnTo>
                  <a:lnTo>
                    <a:pt x="511" y="56"/>
                  </a:lnTo>
                  <a:lnTo>
                    <a:pt x="567" y="85"/>
                  </a:lnTo>
                  <a:lnTo>
                    <a:pt x="624" y="28"/>
                  </a:lnTo>
                  <a:lnTo>
                    <a:pt x="652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421" y="2671"/>
              <a:ext cx="1134" cy="1163"/>
            </a:xfrm>
            <a:custGeom>
              <a:avLst/>
              <a:gdLst>
                <a:gd name="T0" fmla="*/ 0 w 1134"/>
                <a:gd name="T1" fmla="*/ 879 h 1163"/>
                <a:gd name="T2" fmla="*/ 57 w 1134"/>
                <a:gd name="T3" fmla="*/ 822 h 1163"/>
                <a:gd name="T4" fmla="*/ 57 w 1134"/>
                <a:gd name="T5" fmla="*/ 681 h 1163"/>
                <a:gd name="T6" fmla="*/ 170 w 1134"/>
                <a:gd name="T7" fmla="*/ 652 h 1163"/>
                <a:gd name="T8" fmla="*/ 170 w 1134"/>
                <a:gd name="T9" fmla="*/ 567 h 1163"/>
                <a:gd name="T10" fmla="*/ 312 w 1134"/>
                <a:gd name="T11" fmla="*/ 425 h 1163"/>
                <a:gd name="T12" fmla="*/ 283 w 1134"/>
                <a:gd name="T13" fmla="*/ 369 h 1163"/>
                <a:gd name="T14" fmla="*/ 510 w 1134"/>
                <a:gd name="T15" fmla="*/ 340 h 1163"/>
                <a:gd name="T16" fmla="*/ 567 w 1134"/>
                <a:gd name="T17" fmla="*/ 227 h 1163"/>
                <a:gd name="T18" fmla="*/ 680 w 1134"/>
                <a:gd name="T19" fmla="*/ 199 h 1163"/>
                <a:gd name="T20" fmla="*/ 822 w 1134"/>
                <a:gd name="T21" fmla="*/ 85 h 1163"/>
                <a:gd name="T22" fmla="*/ 709 w 1134"/>
                <a:gd name="T23" fmla="*/ 0 h 1163"/>
                <a:gd name="T24" fmla="*/ 964 w 1134"/>
                <a:gd name="T25" fmla="*/ 29 h 1163"/>
                <a:gd name="T26" fmla="*/ 1049 w 1134"/>
                <a:gd name="T27" fmla="*/ 85 h 1163"/>
                <a:gd name="T28" fmla="*/ 1134 w 1134"/>
                <a:gd name="T29" fmla="*/ 397 h 1163"/>
                <a:gd name="T30" fmla="*/ 1077 w 1134"/>
                <a:gd name="T31" fmla="*/ 454 h 1163"/>
                <a:gd name="T32" fmla="*/ 1106 w 1134"/>
                <a:gd name="T33" fmla="*/ 567 h 1163"/>
                <a:gd name="T34" fmla="*/ 935 w 1134"/>
                <a:gd name="T35" fmla="*/ 709 h 1163"/>
                <a:gd name="T36" fmla="*/ 935 w 1134"/>
                <a:gd name="T37" fmla="*/ 794 h 1163"/>
                <a:gd name="T38" fmla="*/ 1077 w 1134"/>
                <a:gd name="T39" fmla="*/ 851 h 1163"/>
                <a:gd name="T40" fmla="*/ 1106 w 1134"/>
                <a:gd name="T41" fmla="*/ 964 h 1163"/>
                <a:gd name="T42" fmla="*/ 935 w 1134"/>
                <a:gd name="T43" fmla="*/ 964 h 1163"/>
                <a:gd name="T44" fmla="*/ 907 w 1134"/>
                <a:gd name="T45" fmla="*/ 1134 h 1163"/>
                <a:gd name="T46" fmla="*/ 794 w 1134"/>
                <a:gd name="T47" fmla="*/ 1163 h 1163"/>
                <a:gd name="T48" fmla="*/ 539 w 1134"/>
                <a:gd name="T49" fmla="*/ 1049 h 1163"/>
                <a:gd name="T50" fmla="*/ 453 w 1134"/>
                <a:gd name="T51" fmla="*/ 1106 h 1163"/>
                <a:gd name="T52" fmla="*/ 340 w 1134"/>
                <a:gd name="T53" fmla="*/ 1078 h 1163"/>
                <a:gd name="T54" fmla="*/ 368 w 1134"/>
                <a:gd name="T55" fmla="*/ 992 h 1163"/>
                <a:gd name="T56" fmla="*/ 255 w 1134"/>
                <a:gd name="T57" fmla="*/ 851 h 1163"/>
                <a:gd name="T58" fmla="*/ 142 w 1134"/>
                <a:gd name="T59" fmla="*/ 907 h 1163"/>
                <a:gd name="T60" fmla="*/ 0 w 1134"/>
                <a:gd name="T61" fmla="*/ 879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63">
                  <a:moveTo>
                    <a:pt x="0" y="879"/>
                  </a:moveTo>
                  <a:lnTo>
                    <a:pt x="57" y="822"/>
                  </a:lnTo>
                  <a:lnTo>
                    <a:pt x="57" y="681"/>
                  </a:lnTo>
                  <a:lnTo>
                    <a:pt x="170" y="652"/>
                  </a:lnTo>
                  <a:lnTo>
                    <a:pt x="170" y="567"/>
                  </a:lnTo>
                  <a:lnTo>
                    <a:pt x="312" y="425"/>
                  </a:lnTo>
                  <a:lnTo>
                    <a:pt x="283" y="369"/>
                  </a:lnTo>
                  <a:lnTo>
                    <a:pt x="510" y="340"/>
                  </a:lnTo>
                  <a:lnTo>
                    <a:pt x="567" y="227"/>
                  </a:lnTo>
                  <a:lnTo>
                    <a:pt x="680" y="199"/>
                  </a:lnTo>
                  <a:lnTo>
                    <a:pt x="822" y="85"/>
                  </a:lnTo>
                  <a:lnTo>
                    <a:pt x="709" y="0"/>
                  </a:lnTo>
                  <a:lnTo>
                    <a:pt x="964" y="29"/>
                  </a:lnTo>
                  <a:lnTo>
                    <a:pt x="1049" y="85"/>
                  </a:lnTo>
                  <a:lnTo>
                    <a:pt x="1134" y="397"/>
                  </a:lnTo>
                  <a:lnTo>
                    <a:pt x="1077" y="454"/>
                  </a:lnTo>
                  <a:lnTo>
                    <a:pt x="1106" y="567"/>
                  </a:lnTo>
                  <a:lnTo>
                    <a:pt x="935" y="709"/>
                  </a:lnTo>
                  <a:lnTo>
                    <a:pt x="935" y="794"/>
                  </a:lnTo>
                  <a:lnTo>
                    <a:pt x="1077" y="851"/>
                  </a:lnTo>
                  <a:lnTo>
                    <a:pt x="1106" y="964"/>
                  </a:lnTo>
                  <a:lnTo>
                    <a:pt x="935" y="964"/>
                  </a:lnTo>
                  <a:lnTo>
                    <a:pt x="907" y="1134"/>
                  </a:lnTo>
                  <a:lnTo>
                    <a:pt x="794" y="1163"/>
                  </a:lnTo>
                  <a:lnTo>
                    <a:pt x="539" y="1049"/>
                  </a:lnTo>
                  <a:lnTo>
                    <a:pt x="453" y="1106"/>
                  </a:lnTo>
                  <a:lnTo>
                    <a:pt x="340" y="1078"/>
                  </a:lnTo>
                  <a:lnTo>
                    <a:pt x="368" y="992"/>
                  </a:lnTo>
                  <a:lnTo>
                    <a:pt x="255" y="851"/>
                  </a:lnTo>
                  <a:lnTo>
                    <a:pt x="142" y="907"/>
                  </a:lnTo>
                  <a:lnTo>
                    <a:pt x="0" y="87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2599" y="2898"/>
              <a:ext cx="1134" cy="1049"/>
            </a:xfrm>
            <a:custGeom>
              <a:avLst/>
              <a:gdLst>
                <a:gd name="T0" fmla="*/ 482 w 1134"/>
                <a:gd name="T1" fmla="*/ 0 h 1049"/>
                <a:gd name="T2" fmla="*/ 368 w 1134"/>
                <a:gd name="T3" fmla="*/ 85 h 1049"/>
                <a:gd name="T4" fmla="*/ 283 w 1134"/>
                <a:gd name="T5" fmla="*/ 85 h 1049"/>
                <a:gd name="T6" fmla="*/ 227 w 1134"/>
                <a:gd name="T7" fmla="*/ 227 h 1049"/>
                <a:gd name="T8" fmla="*/ 283 w 1134"/>
                <a:gd name="T9" fmla="*/ 312 h 1049"/>
                <a:gd name="T10" fmla="*/ 283 w 1134"/>
                <a:gd name="T11" fmla="*/ 454 h 1049"/>
                <a:gd name="T12" fmla="*/ 227 w 1134"/>
                <a:gd name="T13" fmla="*/ 454 h 1049"/>
                <a:gd name="T14" fmla="*/ 170 w 1134"/>
                <a:gd name="T15" fmla="*/ 539 h 1049"/>
                <a:gd name="T16" fmla="*/ 0 w 1134"/>
                <a:gd name="T17" fmla="*/ 567 h 1049"/>
                <a:gd name="T18" fmla="*/ 0 w 1134"/>
                <a:gd name="T19" fmla="*/ 652 h 1049"/>
                <a:gd name="T20" fmla="*/ 85 w 1134"/>
                <a:gd name="T21" fmla="*/ 737 h 1049"/>
                <a:gd name="T22" fmla="*/ 340 w 1134"/>
                <a:gd name="T23" fmla="*/ 851 h 1049"/>
                <a:gd name="T24" fmla="*/ 368 w 1134"/>
                <a:gd name="T25" fmla="*/ 936 h 1049"/>
                <a:gd name="T26" fmla="*/ 482 w 1134"/>
                <a:gd name="T27" fmla="*/ 1049 h 1049"/>
                <a:gd name="T28" fmla="*/ 510 w 1134"/>
                <a:gd name="T29" fmla="*/ 964 h 1049"/>
                <a:gd name="T30" fmla="*/ 623 w 1134"/>
                <a:gd name="T31" fmla="*/ 851 h 1049"/>
                <a:gd name="T32" fmla="*/ 652 w 1134"/>
                <a:gd name="T33" fmla="*/ 765 h 1049"/>
                <a:gd name="T34" fmla="*/ 737 w 1134"/>
                <a:gd name="T35" fmla="*/ 737 h 1049"/>
                <a:gd name="T36" fmla="*/ 737 w 1134"/>
                <a:gd name="T37" fmla="*/ 680 h 1049"/>
                <a:gd name="T38" fmla="*/ 822 w 1134"/>
                <a:gd name="T39" fmla="*/ 709 h 1049"/>
                <a:gd name="T40" fmla="*/ 822 w 1134"/>
                <a:gd name="T41" fmla="*/ 652 h 1049"/>
                <a:gd name="T42" fmla="*/ 879 w 1134"/>
                <a:gd name="T43" fmla="*/ 595 h 1049"/>
                <a:gd name="T44" fmla="*/ 879 w 1134"/>
                <a:gd name="T45" fmla="*/ 454 h 1049"/>
                <a:gd name="T46" fmla="*/ 992 w 1134"/>
                <a:gd name="T47" fmla="*/ 425 h 1049"/>
                <a:gd name="T48" fmla="*/ 992 w 1134"/>
                <a:gd name="T49" fmla="*/ 340 h 1049"/>
                <a:gd name="T50" fmla="*/ 1134 w 1134"/>
                <a:gd name="T51" fmla="*/ 198 h 1049"/>
                <a:gd name="T52" fmla="*/ 1105 w 1134"/>
                <a:gd name="T53" fmla="*/ 142 h 1049"/>
                <a:gd name="T54" fmla="*/ 964 w 1134"/>
                <a:gd name="T55" fmla="*/ 198 h 1049"/>
                <a:gd name="T56" fmla="*/ 935 w 1134"/>
                <a:gd name="T57" fmla="*/ 170 h 1049"/>
                <a:gd name="T58" fmla="*/ 907 w 1134"/>
                <a:gd name="T59" fmla="*/ 227 h 1049"/>
                <a:gd name="T60" fmla="*/ 794 w 1134"/>
                <a:gd name="T61" fmla="*/ 227 h 1049"/>
                <a:gd name="T62" fmla="*/ 737 w 1134"/>
                <a:gd name="T63" fmla="*/ 113 h 1049"/>
                <a:gd name="T64" fmla="*/ 623 w 1134"/>
                <a:gd name="T65" fmla="*/ 57 h 1049"/>
                <a:gd name="T66" fmla="*/ 538 w 1134"/>
                <a:gd name="T67" fmla="*/ 57 h 1049"/>
                <a:gd name="T68" fmla="*/ 482 w 1134"/>
                <a:gd name="T6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49">
                  <a:moveTo>
                    <a:pt x="482" y="0"/>
                  </a:moveTo>
                  <a:lnTo>
                    <a:pt x="368" y="85"/>
                  </a:lnTo>
                  <a:lnTo>
                    <a:pt x="283" y="8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539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85" y="737"/>
                  </a:lnTo>
                  <a:lnTo>
                    <a:pt x="340" y="851"/>
                  </a:lnTo>
                  <a:lnTo>
                    <a:pt x="368" y="936"/>
                  </a:lnTo>
                  <a:lnTo>
                    <a:pt x="482" y="1049"/>
                  </a:lnTo>
                  <a:lnTo>
                    <a:pt x="510" y="964"/>
                  </a:lnTo>
                  <a:lnTo>
                    <a:pt x="623" y="851"/>
                  </a:lnTo>
                  <a:lnTo>
                    <a:pt x="652" y="765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79" y="595"/>
                  </a:lnTo>
                  <a:lnTo>
                    <a:pt x="879" y="454"/>
                  </a:lnTo>
                  <a:lnTo>
                    <a:pt x="992" y="425"/>
                  </a:lnTo>
                  <a:lnTo>
                    <a:pt x="992" y="340"/>
                  </a:lnTo>
                  <a:lnTo>
                    <a:pt x="1134" y="198"/>
                  </a:lnTo>
                  <a:lnTo>
                    <a:pt x="1105" y="142"/>
                  </a:lnTo>
                  <a:lnTo>
                    <a:pt x="964" y="198"/>
                  </a:lnTo>
                  <a:lnTo>
                    <a:pt x="935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37" y="113"/>
                  </a:lnTo>
                  <a:lnTo>
                    <a:pt x="623" y="57"/>
                  </a:lnTo>
                  <a:lnTo>
                    <a:pt x="538" y="57"/>
                  </a:lnTo>
                  <a:lnTo>
                    <a:pt x="48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2599" y="1736"/>
              <a:ext cx="935" cy="1247"/>
            </a:xfrm>
            <a:custGeom>
              <a:avLst/>
              <a:gdLst>
                <a:gd name="T0" fmla="*/ 765 w 935"/>
                <a:gd name="T1" fmla="*/ 0 h 1247"/>
                <a:gd name="T2" fmla="*/ 935 w 935"/>
                <a:gd name="T3" fmla="*/ 255 h 1247"/>
                <a:gd name="T4" fmla="*/ 879 w 935"/>
                <a:gd name="T5" fmla="*/ 312 h 1247"/>
                <a:gd name="T6" fmla="*/ 907 w 935"/>
                <a:gd name="T7" fmla="*/ 425 h 1247"/>
                <a:gd name="T8" fmla="*/ 822 w 935"/>
                <a:gd name="T9" fmla="*/ 538 h 1247"/>
                <a:gd name="T10" fmla="*/ 652 w 935"/>
                <a:gd name="T11" fmla="*/ 623 h 1247"/>
                <a:gd name="T12" fmla="*/ 652 w 935"/>
                <a:gd name="T13" fmla="*/ 765 h 1247"/>
                <a:gd name="T14" fmla="*/ 510 w 935"/>
                <a:gd name="T15" fmla="*/ 964 h 1247"/>
                <a:gd name="T16" fmla="*/ 538 w 935"/>
                <a:gd name="T17" fmla="*/ 1077 h 1247"/>
                <a:gd name="T18" fmla="*/ 482 w 935"/>
                <a:gd name="T19" fmla="*/ 1162 h 1247"/>
                <a:gd name="T20" fmla="*/ 368 w 935"/>
                <a:gd name="T21" fmla="*/ 1247 h 1247"/>
                <a:gd name="T22" fmla="*/ 340 w 935"/>
                <a:gd name="T23" fmla="*/ 1190 h 1247"/>
                <a:gd name="T24" fmla="*/ 368 w 935"/>
                <a:gd name="T25" fmla="*/ 1134 h 1247"/>
                <a:gd name="T26" fmla="*/ 283 w 935"/>
                <a:gd name="T27" fmla="*/ 1105 h 1247"/>
                <a:gd name="T28" fmla="*/ 227 w 935"/>
                <a:gd name="T29" fmla="*/ 1020 h 1247"/>
                <a:gd name="T30" fmla="*/ 142 w 935"/>
                <a:gd name="T31" fmla="*/ 1020 h 1247"/>
                <a:gd name="T32" fmla="*/ 56 w 935"/>
                <a:gd name="T33" fmla="*/ 935 h 1247"/>
                <a:gd name="T34" fmla="*/ 56 w 935"/>
                <a:gd name="T35" fmla="*/ 879 h 1247"/>
                <a:gd name="T36" fmla="*/ 113 w 935"/>
                <a:gd name="T37" fmla="*/ 850 h 1247"/>
                <a:gd name="T38" fmla="*/ 56 w 935"/>
                <a:gd name="T39" fmla="*/ 822 h 1247"/>
                <a:gd name="T40" fmla="*/ 85 w 935"/>
                <a:gd name="T41" fmla="*/ 765 h 1247"/>
                <a:gd name="T42" fmla="*/ 28 w 935"/>
                <a:gd name="T43" fmla="*/ 652 h 1247"/>
                <a:gd name="T44" fmla="*/ 28 w 935"/>
                <a:gd name="T45" fmla="*/ 538 h 1247"/>
                <a:gd name="T46" fmla="*/ 0 w 935"/>
                <a:gd name="T47" fmla="*/ 453 h 1247"/>
                <a:gd name="T48" fmla="*/ 56 w 935"/>
                <a:gd name="T49" fmla="*/ 312 h 1247"/>
                <a:gd name="T50" fmla="*/ 198 w 935"/>
                <a:gd name="T51" fmla="*/ 368 h 1247"/>
                <a:gd name="T52" fmla="*/ 368 w 935"/>
                <a:gd name="T53" fmla="*/ 368 h 1247"/>
                <a:gd name="T54" fmla="*/ 397 w 935"/>
                <a:gd name="T55" fmla="*/ 255 h 1247"/>
                <a:gd name="T56" fmla="*/ 482 w 935"/>
                <a:gd name="T57" fmla="*/ 255 h 1247"/>
                <a:gd name="T58" fmla="*/ 538 w 935"/>
                <a:gd name="T59" fmla="*/ 170 h 1247"/>
                <a:gd name="T60" fmla="*/ 595 w 935"/>
                <a:gd name="T61" fmla="*/ 170 h 1247"/>
                <a:gd name="T62" fmla="*/ 652 w 935"/>
                <a:gd name="T63" fmla="*/ 56 h 1247"/>
                <a:gd name="T64" fmla="*/ 652 w 935"/>
                <a:gd name="T65" fmla="*/ 0 h 1247"/>
                <a:gd name="T66" fmla="*/ 765 w 935"/>
                <a:gd name="T6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5" h="1247">
                  <a:moveTo>
                    <a:pt x="765" y="0"/>
                  </a:moveTo>
                  <a:lnTo>
                    <a:pt x="935" y="255"/>
                  </a:lnTo>
                  <a:lnTo>
                    <a:pt x="879" y="312"/>
                  </a:lnTo>
                  <a:lnTo>
                    <a:pt x="907" y="425"/>
                  </a:lnTo>
                  <a:lnTo>
                    <a:pt x="822" y="538"/>
                  </a:lnTo>
                  <a:lnTo>
                    <a:pt x="652" y="623"/>
                  </a:lnTo>
                  <a:lnTo>
                    <a:pt x="652" y="765"/>
                  </a:lnTo>
                  <a:lnTo>
                    <a:pt x="510" y="964"/>
                  </a:lnTo>
                  <a:lnTo>
                    <a:pt x="538" y="1077"/>
                  </a:lnTo>
                  <a:lnTo>
                    <a:pt x="482" y="1162"/>
                  </a:lnTo>
                  <a:lnTo>
                    <a:pt x="368" y="1247"/>
                  </a:lnTo>
                  <a:lnTo>
                    <a:pt x="340" y="1190"/>
                  </a:lnTo>
                  <a:lnTo>
                    <a:pt x="368" y="1134"/>
                  </a:lnTo>
                  <a:lnTo>
                    <a:pt x="283" y="1105"/>
                  </a:lnTo>
                  <a:lnTo>
                    <a:pt x="227" y="1020"/>
                  </a:lnTo>
                  <a:lnTo>
                    <a:pt x="142" y="1020"/>
                  </a:lnTo>
                  <a:lnTo>
                    <a:pt x="56" y="935"/>
                  </a:lnTo>
                  <a:lnTo>
                    <a:pt x="56" y="879"/>
                  </a:lnTo>
                  <a:lnTo>
                    <a:pt x="113" y="850"/>
                  </a:lnTo>
                  <a:lnTo>
                    <a:pt x="56" y="822"/>
                  </a:lnTo>
                  <a:lnTo>
                    <a:pt x="85" y="765"/>
                  </a:lnTo>
                  <a:lnTo>
                    <a:pt x="28" y="652"/>
                  </a:lnTo>
                  <a:lnTo>
                    <a:pt x="28" y="538"/>
                  </a:lnTo>
                  <a:lnTo>
                    <a:pt x="0" y="453"/>
                  </a:lnTo>
                  <a:lnTo>
                    <a:pt x="56" y="312"/>
                  </a:lnTo>
                  <a:lnTo>
                    <a:pt x="198" y="368"/>
                  </a:lnTo>
                  <a:lnTo>
                    <a:pt x="368" y="368"/>
                  </a:lnTo>
                  <a:lnTo>
                    <a:pt x="397" y="255"/>
                  </a:lnTo>
                  <a:lnTo>
                    <a:pt x="482" y="255"/>
                  </a:lnTo>
                  <a:lnTo>
                    <a:pt x="538" y="170"/>
                  </a:lnTo>
                  <a:lnTo>
                    <a:pt x="595" y="170"/>
                  </a:lnTo>
                  <a:lnTo>
                    <a:pt x="652" y="56"/>
                  </a:lnTo>
                  <a:lnTo>
                    <a:pt x="652" y="0"/>
                  </a:lnTo>
                  <a:lnTo>
                    <a:pt x="76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2570" y="3834"/>
              <a:ext cx="709" cy="680"/>
            </a:xfrm>
            <a:custGeom>
              <a:avLst/>
              <a:gdLst>
                <a:gd name="T0" fmla="*/ 397 w 709"/>
                <a:gd name="T1" fmla="*/ 0 h 680"/>
                <a:gd name="T2" fmla="*/ 284 w 709"/>
                <a:gd name="T3" fmla="*/ 113 h 680"/>
                <a:gd name="T4" fmla="*/ 142 w 709"/>
                <a:gd name="T5" fmla="*/ 85 h 680"/>
                <a:gd name="T6" fmla="*/ 0 w 709"/>
                <a:gd name="T7" fmla="*/ 283 h 680"/>
                <a:gd name="T8" fmla="*/ 85 w 709"/>
                <a:gd name="T9" fmla="*/ 340 h 680"/>
                <a:gd name="T10" fmla="*/ 57 w 709"/>
                <a:gd name="T11" fmla="*/ 510 h 680"/>
                <a:gd name="T12" fmla="*/ 256 w 709"/>
                <a:gd name="T13" fmla="*/ 680 h 680"/>
                <a:gd name="T14" fmla="*/ 341 w 709"/>
                <a:gd name="T15" fmla="*/ 595 h 680"/>
                <a:gd name="T16" fmla="*/ 426 w 709"/>
                <a:gd name="T17" fmla="*/ 623 h 680"/>
                <a:gd name="T18" fmla="*/ 709 w 709"/>
                <a:gd name="T19" fmla="*/ 510 h 680"/>
                <a:gd name="T20" fmla="*/ 681 w 709"/>
                <a:gd name="T21" fmla="*/ 170 h 680"/>
                <a:gd name="T22" fmla="*/ 539 w 709"/>
                <a:gd name="T23" fmla="*/ 28 h 680"/>
                <a:gd name="T24" fmla="*/ 511 w 709"/>
                <a:gd name="T25" fmla="*/ 113 h 680"/>
                <a:gd name="T26" fmla="*/ 397 w 709"/>
                <a:gd name="T2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9" h="680">
                  <a:moveTo>
                    <a:pt x="397" y="0"/>
                  </a:moveTo>
                  <a:lnTo>
                    <a:pt x="284" y="113"/>
                  </a:lnTo>
                  <a:lnTo>
                    <a:pt x="142" y="85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57" y="510"/>
                  </a:lnTo>
                  <a:lnTo>
                    <a:pt x="256" y="680"/>
                  </a:lnTo>
                  <a:lnTo>
                    <a:pt x="341" y="595"/>
                  </a:lnTo>
                  <a:lnTo>
                    <a:pt x="426" y="623"/>
                  </a:lnTo>
                  <a:lnTo>
                    <a:pt x="709" y="510"/>
                  </a:lnTo>
                  <a:lnTo>
                    <a:pt x="681" y="170"/>
                  </a:lnTo>
                  <a:lnTo>
                    <a:pt x="539" y="28"/>
                  </a:lnTo>
                  <a:lnTo>
                    <a:pt x="511" y="113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2259" y="3465"/>
              <a:ext cx="708" cy="879"/>
            </a:xfrm>
            <a:custGeom>
              <a:avLst/>
              <a:gdLst>
                <a:gd name="T0" fmla="*/ 340 w 708"/>
                <a:gd name="T1" fmla="*/ 0 h 879"/>
                <a:gd name="T2" fmla="*/ 85 w 708"/>
                <a:gd name="T3" fmla="*/ 28 h 879"/>
                <a:gd name="T4" fmla="*/ 28 w 708"/>
                <a:gd name="T5" fmla="*/ 57 h 879"/>
                <a:gd name="T6" fmla="*/ 0 w 708"/>
                <a:gd name="T7" fmla="*/ 255 h 879"/>
                <a:gd name="T8" fmla="*/ 56 w 708"/>
                <a:gd name="T9" fmla="*/ 312 h 879"/>
                <a:gd name="T10" fmla="*/ 0 w 708"/>
                <a:gd name="T11" fmla="*/ 482 h 879"/>
                <a:gd name="T12" fmla="*/ 85 w 708"/>
                <a:gd name="T13" fmla="*/ 539 h 879"/>
                <a:gd name="T14" fmla="*/ 85 w 708"/>
                <a:gd name="T15" fmla="*/ 680 h 879"/>
                <a:gd name="T16" fmla="*/ 28 w 708"/>
                <a:gd name="T17" fmla="*/ 822 h 879"/>
                <a:gd name="T18" fmla="*/ 226 w 708"/>
                <a:gd name="T19" fmla="*/ 879 h 879"/>
                <a:gd name="T20" fmla="*/ 368 w 708"/>
                <a:gd name="T21" fmla="*/ 879 h 879"/>
                <a:gd name="T22" fmla="*/ 396 w 708"/>
                <a:gd name="T23" fmla="*/ 709 h 879"/>
                <a:gd name="T24" fmla="*/ 311 w 708"/>
                <a:gd name="T25" fmla="*/ 652 h 879"/>
                <a:gd name="T26" fmla="*/ 453 w 708"/>
                <a:gd name="T27" fmla="*/ 454 h 879"/>
                <a:gd name="T28" fmla="*/ 595 w 708"/>
                <a:gd name="T29" fmla="*/ 482 h 879"/>
                <a:gd name="T30" fmla="*/ 708 w 708"/>
                <a:gd name="T31" fmla="*/ 369 h 879"/>
                <a:gd name="T32" fmla="*/ 680 w 708"/>
                <a:gd name="T33" fmla="*/ 284 h 879"/>
                <a:gd name="T34" fmla="*/ 425 w 708"/>
                <a:gd name="T35" fmla="*/ 170 h 879"/>
                <a:gd name="T36" fmla="*/ 340 w 708"/>
                <a:gd name="T37" fmla="*/ 85 h 879"/>
                <a:gd name="T38" fmla="*/ 340 w 708"/>
                <a:gd name="T3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8" h="879">
                  <a:moveTo>
                    <a:pt x="340" y="0"/>
                  </a:moveTo>
                  <a:lnTo>
                    <a:pt x="85" y="28"/>
                  </a:lnTo>
                  <a:lnTo>
                    <a:pt x="28" y="57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0" y="482"/>
                  </a:lnTo>
                  <a:lnTo>
                    <a:pt x="85" y="539"/>
                  </a:lnTo>
                  <a:lnTo>
                    <a:pt x="85" y="680"/>
                  </a:lnTo>
                  <a:lnTo>
                    <a:pt x="28" y="822"/>
                  </a:lnTo>
                  <a:lnTo>
                    <a:pt x="226" y="879"/>
                  </a:lnTo>
                  <a:lnTo>
                    <a:pt x="368" y="879"/>
                  </a:lnTo>
                  <a:lnTo>
                    <a:pt x="396" y="709"/>
                  </a:lnTo>
                  <a:lnTo>
                    <a:pt x="311" y="652"/>
                  </a:lnTo>
                  <a:lnTo>
                    <a:pt x="453" y="454"/>
                  </a:lnTo>
                  <a:lnTo>
                    <a:pt x="595" y="482"/>
                  </a:lnTo>
                  <a:lnTo>
                    <a:pt x="708" y="369"/>
                  </a:lnTo>
                  <a:lnTo>
                    <a:pt x="680" y="284"/>
                  </a:lnTo>
                  <a:lnTo>
                    <a:pt x="425" y="170"/>
                  </a:lnTo>
                  <a:lnTo>
                    <a:pt x="340" y="85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3194" y="4712"/>
              <a:ext cx="1503" cy="1843"/>
            </a:xfrm>
            <a:custGeom>
              <a:avLst/>
              <a:gdLst>
                <a:gd name="T0" fmla="*/ 113 w 1503"/>
                <a:gd name="T1" fmla="*/ 964 h 1843"/>
                <a:gd name="T2" fmla="*/ 0 w 1503"/>
                <a:gd name="T3" fmla="*/ 794 h 1843"/>
                <a:gd name="T4" fmla="*/ 57 w 1503"/>
                <a:gd name="T5" fmla="*/ 709 h 1843"/>
                <a:gd name="T6" fmla="*/ 0 w 1503"/>
                <a:gd name="T7" fmla="*/ 596 h 1843"/>
                <a:gd name="T8" fmla="*/ 57 w 1503"/>
                <a:gd name="T9" fmla="*/ 511 h 1843"/>
                <a:gd name="T10" fmla="*/ 284 w 1503"/>
                <a:gd name="T11" fmla="*/ 482 h 1843"/>
                <a:gd name="T12" fmla="*/ 312 w 1503"/>
                <a:gd name="T13" fmla="*/ 256 h 1843"/>
                <a:gd name="T14" fmla="*/ 397 w 1503"/>
                <a:gd name="T15" fmla="*/ 85 h 1843"/>
                <a:gd name="T16" fmla="*/ 482 w 1503"/>
                <a:gd name="T17" fmla="*/ 85 h 1843"/>
                <a:gd name="T18" fmla="*/ 652 w 1503"/>
                <a:gd name="T19" fmla="*/ 114 h 1843"/>
                <a:gd name="T20" fmla="*/ 851 w 1503"/>
                <a:gd name="T21" fmla="*/ 0 h 1843"/>
                <a:gd name="T22" fmla="*/ 879 w 1503"/>
                <a:gd name="T23" fmla="*/ 170 h 1843"/>
                <a:gd name="T24" fmla="*/ 964 w 1503"/>
                <a:gd name="T25" fmla="*/ 284 h 1843"/>
                <a:gd name="T26" fmla="*/ 1106 w 1503"/>
                <a:gd name="T27" fmla="*/ 284 h 1843"/>
                <a:gd name="T28" fmla="*/ 1162 w 1503"/>
                <a:gd name="T29" fmla="*/ 341 h 1843"/>
                <a:gd name="T30" fmla="*/ 1361 w 1503"/>
                <a:gd name="T31" fmla="*/ 369 h 1843"/>
                <a:gd name="T32" fmla="*/ 1361 w 1503"/>
                <a:gd name="T33" fmla="*/ 426 h 1843"/>
                <a:gd name="T34" fmla="*/ 1446 w 1503"/>
                <a:gd name="T35" fmla="*/ 482 h 1843"/>
                <a:gd name="T36" fmla="*/ 1418 w 1503"/>
                <a:gd name="T37" fmla="*/ 567 h 1843"/>
                <a:gd name="T38" fmla="*/ 1503 w 1503"/>
                <a:gd name="T39" fmla="*/ 681 h 1843"/>
                <a:gd name="T40" fmla="*/ 1446 w 1503"/>
                <a:gd name="T41" fmla="*/ 709 h 1843"/>
                <a:gd name="T42" fmla="*/ 1446 w 1503"/>
                <a:gd name="T43" fmla="*/ 766 h 1843"/>
                <a:gd name="T44" fmla="*/ 1389 w 1503"/>
                <a:gd name="T45" fmla="*/ 823 h 1843"/>
                <a:gd name="T46" fmla="*/ 1446 w 1503"/>
                <a:gd name="T47" fmla="*/ 936 h 1843"/>
                <a:gd name="T48" fmla="*/ 1389 w 1503"/>
                <a:gd name="T49" fmla="*/ 1021 h 1843"/>
                <a:gd name="T50" fmla="*/ 1446 w 1503"/>
                <a:gd name="T51" fmla="*/ 1106 h 1843"/>
                <a:gd name="T52" fmla="*/ 1389 w 1503"/>
                <a:gd name="T53" fmla="*/ 1134 h 1843"/>
                <a:gd name="T54" fmla="*/ 1418 w 1503"/>
                <a:gd name="T55" fmla="*/ 1191 h 1843"/>
                <a:gd name="T56" fmla="*/ 1503 w 1503"/>
                <a:gd name="T57" fmla="*/ 1333 h 1843"/>
                <a:gd name="T58" fmla="*/ 1333 w 1503"/>
                <a:gd name="T59" fmla="*/ 1276 h 1843"/>
                <a:gd name="T60" fmla="*/ 1361 w 1503"/>
                <a:gd name="T61" fmla="*/ 1390 h 1843"/>
                <a:gd name="T62" fmla="*/ 1304 w 1503"/>
                <a:gd name="T63" fmla="*/ 1616 h 1843"/>
                <a:gd name="T64" fmla="*/ 1361 w 1503"/>
                <a:gd name="T65" fmla="*/ 1645 h 1843"/>
                <a:gd name="T66" fmla="*/ 1418 w 1503"/>
                <a:gd name="T67" fmla="*/ 1786 h 1843"/>
                <a:gd name="T68" fmla="*/ 1361 w 1503"/>
                <a:gd name="T69" fmla="*/ 1843 h 1843"/>
                <a:gd name="T70" fmla="*/ 1162 w 1503"/>
                <a:gd name="T71" fmla="*/ 1730 h 1843"/>
                <a:gd name="T72" fmla="*/ 1106 w 1503"/>
                <a:gd name="T73" fmla="*/ 1730 h 1843"/>
                <a:gd name="T74" fmla="*/ 1021 w 1503"/>
                <a:gd name="T75" fmla="*/ 1645 h 1843"/>
                <a:gd name="T76" fmla="*/ 992 w 1503"/>
                <a:gd name="T77" fmla="*/ 1560 h 1843"/>
                <a:gd name="T78" fmla="*/ 907 w 1503"/>
                <a:gd name="T79" fmla="*/ 1560 h 1843"/>
                <a:gd name="T80" fmla="*/ 709 w 1503"/>
                <a:gd name="T81" fmla="*/ 1418 h 1843"/>
                <a:gd name="T82" fmla="*/ 539 w 1503"/>
                <a:gd name="T83" fmla="*/ 1503 h 1843"/>
                <a:gd name="T84" fmla="*/ 482 w 1503"/>
                <a:gd name="T85" fmla="*/ 1475 h 1843"/>
                <a:gd name="T86" fmla="*/ 482 w 1503"/>
                <a:gd name="T87" fmla="*/ 1219 h 1843"/>
                <a:gd name="T88" fmla="*/ 397 w 1503"/>
                <a:gd name="T89" fmla="*/ 1106 h 1843"/>
                <a:gd name="T90" fmla="*/ 113 w 1503"/>
                <a:gd name="T91" fmla="*/ 96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3" h="1843">
                  <a:moveTo>
                    <a:pt x="113" y="964"/>
                  </a:moveTo>
                  <a:lnTo>
                    <a:pt x="0" y="794"/>
                  </a:lnTo>
                  <a:lnTo>
                    <a:pt x="57" y="709"/>
                  </a:lnTo>
                  <a:lnTo>
                    <a:pt x="0" y="596"/>
                  </a:lnTo>
                  <a:lnTo>
                    <a:pt x="57" y="511"/>
                  </a:lnTo>
                  <a:lnTo>
                    <a:pt x="284" y="482"/>
                  </a:lnTo>
                  <a:lnTo>
                    <a:pt x="312" y="256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652" y="114"/>
                  </a:lnTo>
                  <a:lnTo>
                    <a:pt x="851" y="0"/>
                  </a:lnTo>
                  <a:lnTo>
                    <a:pt x="879" y="170"/>
                  </a:lnTo>
                  <a:lnTo>
                    <a:pt x="964" y="284"/>
                  </a:lnTo>
                  <a:lnTo>
                    <a:pt x="1106" y="284"/>
                  </a:lnTo>
                  <a:lnTo>
                    <a:pt x="1162" y="341"/>
                  </a:lnTo>
                  <a:lnTo>
                    <a:pt x="1361" y="369"/>
                  </a:lnTo>
                  <a:lnTo>
                    <a:pt x="1361" y="426"/>
                  </a:lnTo>
                  <a:lnTo>
                    <a:pt x="1446" y="482"/>
                  </a:lnTo>
                  <a:lnTo>
                    <a:pt x="1418" y="567"/>
                  </a:lnTo>
                  <a:lnTo>
                    <a:pt x="1503" y="681"/>
                  </a:lnTo>
                  <a:lnTo>
                    <a:pt x="1446" y="709"/>
                  </a:lnTo>
                  <a:lnTo>
                    <a:pt x="1446" y="766"/>
                  </a:lnTo>
                  <a:lnTo>
                    <a:pt x="1389" y="823"/>
                  </a:lnTo>
                  <a:lnTo>
                    <a:pt x="1446" y="936"/>
                  </a:lnTo>
                  <a:lnTo>
                    <a:pt x="1389" y="1021"/>
                  </a:lnTo>
                  <a:lnTo>
                    <a:pt x="1446" y="1106"/>
                  </a:lnTo>
                  <a:lnTo>
                    <a:pt x="1389" y="1134"/>
                  </a:lnTo>
                  <a:lnTo>
                    <a:pt x="1418" y="1191"/>
                  </a:lnTo>
                  <a:lnTo>
                    <a:pt x="1503" y="1333"/>
                  </a:lnTo>
                  <a:lnTo>
                    <a:pt x="1333" y="1276"/>
                  </a:lnTo>
                  <a:lnTo>
                    <a:pt x="1361" y="1390"/>
                  </a:lnTo>
                  <a:lnTo>
                    <a:pt x="1304" y="1616"/>
                  </a:lnTo>
                  <a:lnTo>
                    <a:pt x="1361" y="1645"/>
                  </a:lnTo>
                  <a:lnTo>
                    <a:pt x="1418" y="1786"/>
                  </a:lnTo>
                  <a:lnTo>
                    <a:pt x="1361" y="1843"/>
                  </a:lnTo>
                  <a:lnTo>
                    <a:pt x="1162" y="1730"/>
                  </a:lnTo>
                  <a:lnTo>
                    <a:pt x="1106" y="1730"/>
                  </a:lnTo>
                  <a:lnTo>
                    <a:pt x="1021" y="1645"/>
                  </a:lnTo>
                  <a:lnTo>
                    <a:pt x="992" y="1560"/>
                  </a:lnTo>
                  <a:lnTo>
                    <a:pt x="907" y="1560"/>
                  </a:lnTo>
                  <a:lnTo>
                    <a:pt x="709" y="1418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82" y="1219"/>
                  </a:lnTo>
                  <a:lnTo>
                    <a:pt x="397" y="1106"/>
                  </a:lnTo>
                  <a:lnTo>
                    <a:pt x="113" y="96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3137" y="5676"/>
              <a:ext cx="1163" cy="1304"/>
            </a:xfrm>
            <a:custGeom>
              <a:avLst/>
              <a:gdLst>
                <a:gd name="T0" fmla="*/ 170 w 1163"/>
                <a:gd name="T1" fmla="*/ 1304 h 1304"/>
                <a:gd name="T2" fmla="*/ 57 w 1163"/>
                <a:gd name="T3" fmla="*/ 1219 h 1304"/>
                <a:gd name="T4" fmla="*/ 114 w 1163"/>
                <a:gd name="T5" fmla="*/ 1049 h 1304"/>
                <a:gd name="T6" fmla="*/ 29 w 1163"/>
                <a:gd name="T7" fmla="*/ 936 h 1304"/>
                <a:gd name="T8" fmla="*/ 114 w 1163"/>
                <a:gd name="T9" fmla="*/ 794 h 1304"/>
                <a:gd name="T10" fmla="*/ 0 w 1163"/>
                <a:gd name="T11" fmla="*/ 681 h 1304"/>
                <a:gd name="T12" fmla="*/ 57 w 1163"/>
                <a:gd name="T13" fmla="*/ 539 h 1304"/>
                <a:gd name="T14" fmla="*/ 0 w 1163"/>
                <a:gd name="T15" fmla="*/ 482 h 1304"/>
                <a:gd name="T16" fmla="*/ 85 w 1163"/>
                <a:gd name="T17" fmla="*/ 199 h 1304"/>
                <a:gd name="T18" fmla="*/ 85 w 1163"/>
                <a:gd name="T19" fmla="*/ 85 h 1304"/>
                <a:gd name="T20" fmla="*/ 170 w 1163"/>
                <a:gd name="T21" fmla="*/ 0 h 1304"/>
                <a:gd name="T22" fmla="*/ 454 w 1163"/>
                <a:gd name="T23" fmla="*/ 142 h 1304"/>
                <a:gd name="T24" fmla="*/ 539 w 1163"/>
                <a:gd name="T25" fmla="*/ 255 h 1304"/>
                <a:gd name="T26" fmla="*/ 539 w 1163"/>
                <a:gd name="T27" fmla="*/ 511 h 1304"/>
                <a:gd name="T28" fmla="*/ 596 w 1163"/>
                <a:gd name="T29" fmla="*/ 539 h 1304"/>
                <a:gd name="T30" fmla="*/ 766 w 1163"/>
                <a:gd name="T31" fmla="*/ 454 h 1304"/>
                <a:gd name="T32" fmla="*/ 964 w 1163"/>
                <a:gd name="T33" fmla="*/ 596 h 1304"/>
                <a:gd name="T34" fmla="*/ 1049 w 1163"/>
                <a:gd name="T35" fmla="*/ 596 h 1304"/>
                <a:gd name="T36" fmla="*/ 1078 w 1163"/>
                <a:gd name="T37" fmla="*/ 681 h 1304"/>
                <a:gd name="T38" fmla="*/ 1163 w 1163"/>
                <a:gd name="T39" fmla="*/ 766 h 1304"/>
                <a:gd name="T40" fmla="*/ 1106 w 1163"/>
                <a:gd name="T41" fmla="*/ 794 h 1304"/>
                <a:gd name="T42" fmla="*/ 1078 w 1163"/>
                <a:gd name="T43" fmla="*/ 766 h 1304"/>
                <a:gd name="T44" fmla="*/ 1021 w 1163"/>
                <a:gd name="T45" fmla="*/ 737 h 1304"/>
                <a:gd name="T46" fmla="*/ 993 w 1163"/>
                <a:gd name="T47" fmla="*/ 794 h 1304"/>
                <a:gd name="T48" fmla="*/ 879 w 1163"/>
                <a:gd name="T49" fmla="*/ 766 h 1304"/>
                <a:gd name="T50" fmla="*/ 794 w 1163"/>
                <a:gd name="T51" fmla="*/ 964 h 1304"/>
                <a:gd name="T52" fmla="*/ 709 w 1163"/>
                <a:gd name="T53" fmla="*/ 1021 h 1304"/>
                <a:gd name="T54" fmla="*/ 624 w 1163"/>
                <a:gd name="T55" fmla="*/ 1134 h 1304"/>
                <a:gd name="T56" fmla="*/ 312 w 1163"/>
                <a:gd name="T57" fmla="*/ 1276 h 1304"/>
                <a:gd name="T58" fmla="*/ 256 w 1163"/>
                <a:gd name="T59" fmla="*/ 1248 h 1304"/>
                <a:gd name="T60" fmla="*/ 170 w 1163"/>
                <a:gd name="T6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63" h="1304">
                  <a:moveTo>
                    <a:pt x="170" y="1304"/>
                  </a:moveTo>
                  <a:lnTo>
                    <a:pt x="57" y="1219"/>
                  </a:lnTo>
                  <a:lnTo>
                    <a:pt x="114" y="1049"/>
                  </a:lnTo>
                  <a:lnTo>
                    <a:pt x="29" y="936"/>
                  </a:lnTo>
                  <a:lnTo>
                    <a:pt x="114" y="794"/>
                  </a:lnTo>
                  <a:lnTo>
                    <a:pt x="0" y="681"/>
                  </a:lnTo>
                  <a:lnTo>
                    <a:pt x="57" y="539"/>
                  </a:lnTo>
                  <a:lnTo>
                    <a:pt x="0" y="48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70" y="0"/>
                  </a:lnTo>
                  <a:lnTo>
                    <a:pt x="454" y="142"/>
                  </a:lnTo>
                  <a:lnTo>
                    <a:pt x="539" y="255"/>
                  </a:lnTo>
                  <a:lnTo>
                    <a:pt x="539" y="511"/>
                  </a:lnTo>
                  <a:lnTo>
                    <a:pt x="596" y="539"/>
                  </a:lnTo>
                  <a:lnTo>
                    <a:pt x="766" y="454"/>
                  </a:lnTo>
                  <a:lnTo>
                    <a:pt x="964" y="596"/>
                  </a:lnTo>
                  <a:lnTo>
                    <a:pt x="1049" y="596"/>
                  </a:lnTo>
                  <a:lnTo>
                    <a:pt x="1078" y="681"/>
                  </a:lnTo>
                  <a:lnTo>
                    <a:pt x="1163" y="766"/>
                  </a:lnTo>
                  <a:lnTo>
                    <a:pt x="1106" y="794"/>
                  </a:lnTo>
                  <a:lnTo>
                    <a:pt x="1078" y="766"/>
                  </a:lnTo>
                  <a:lnTo>
                    <a:pt x="1021" y="737"/>
                  </a:lnTo>
                  <a:lnTo>
                    <a:pt x="993" y="794"/>
                  </a:lnTo>
                  <a:lnTo>
                    <a:pt x="879" y="766"/>
                  </a:lnTo>
                  <a:lnTo>
                    <a:pt x="794" y="964"/>
                  </a:lnTo>
                  <a:lnTo>
                    <a:pt x="709" y="1021"/>
                  </a:lnTo>
                  <a:lnTo>
                    <a:pt x="624" y="1134"/>
                  </a:lnTo>
                  <a:lnTo>
                    <a:pt x="312" y="1276"/>
                  </a:lnTo>
                  <a:lnTo>
                    <a:pt x="256" y="1248"/>
                  </a:lnTo>
                  <a:lnTo>
                    <a:pt x="170" y="130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4470" y="2246"/>
              <a:ext cx="1020" cy="822"/>
            </a:xfrm>
            <a:custGeom>
              <a:avLst/>
              <a:gdLst>
                <a:gd name="T0" fmla="*/ 85 w 1020"/>
                <a:gd name="T1" fmla="*/ 822 h 822"/>
                <a:gd name="T2" fmla="*/ 0 w 1020"/>
                <a:gd name="T3" fmla="*/ 510 h 822"/>
                <a:gd name="T4" fmla="*/ 113 w 1020"/>
                <a:gd name="T5" fmla="*/ 454 h 822"/>
                <a:gd name="T6" fmla="*/ 170 w 1020"/>
                <a:gd name="T7" fmla="*/ 340 h 822"/>
                <a:gd name="T8" fmla="*/ 283 w 1020"/>
                <a:gd name="T9" fmla="*/ 312 h 822"/>
                <a:gd name="T10" fmla="*/ 368 w 1020"/>
                <a:gd name="T11" fmla="*/ 340 h 822"/>
                <a:gd name="T12" fmla="*/ 482 w 1020"/>
                <a:gd name="T13" fmla="*/ 283 h 822"/>
                <a:gd name="T14" fmla="*/ 482 w 1020"/>
                <a:gd name="T15" fmla="*/ 198 h 822"/>
                <a:gd name="T16" fmla="*/ 595 w 1020"/>
                <a:gd name="T17" fmla="*/ 85 h 822"/>
                <a:gd name="T18" fmla="*/ 709 w 1020"/>
                <a:gd name="T19" fmla="*/ 113 h 822"/>
                <a:gd name="T20" fmla="*/ 765 w 1020"/>
                <a:gd name="T21" fmla="*/ 57 h 822"/>
                <a:gd name="T22" fmla="*/ 907 w 1020"/>
                <a:gd name="T23" fmla="*/ 0 h 822"/>
                <a:gd name="T24" fmla="*/ 935 w 1020"/>
                <a:gd name="T25" fmla="*/ 28 h 822"/>
                <a:gd name="T26" fmla="*/ 935 w 1020"/>
                <a:gd name="T27" fmla="*/ 255 h 822"/>
                <a:gd name="T28" fmla="*/ 1020 w 1020"/>
                <a:gd name="T29" fmla="*/ 312 h 822"/>
                <a:gd name="T30" fmla="*/ 992 w 1020"/>
                <a:gd name="T31" fmla="*/ 369 h 822"/>
                <a:gd name="T32" fmla="*/ 907 w 1020"/>
                <a:gd name="T33" fmla="*/ 454 h 822"/>
                <a:gd name="T34" fmla="*/ 850 w 1020"/>
                <a:gd name="T35" fmla="*/ 680 h 822"/>
                <a:gd name="T36" fmla="*/ 510 w 1020"/>
                <a:gd name="T37" fmla="*/ 709 h 822"/>
                <a:gd name="T38" fmla="*/ 482 w 1020"/>
                <a:gd name="T39" fmla="*/ 765 h 822"/>
                <a:gd name="T40" fmla="*/ 312 w 1020"/>
                <a:gd name="T41" fmla="*/ 737 h 822"/>
                <a:gd name="T42" fmla="*/ 227 w 1020"/>
                <a:gd name="T43" fmla="*/ 794 h 822"/>
                <a:gd name="T44" fmla="*/ 85 w 1020"/>
                <a:gd name="T4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822">
                  <a:moveTo>
                    <a:pt x="85" y="822"/>
                  </a:moveTo>
                  <a:lnTo>
                    <a:pt x="0" y="510"/>
                  </a:lnTo>
                  <a:lnTo>
                    <a:pt x="113" y="454"/>
                  </a:lnTo>
                  <a:lnTo>
                    <a:pt x="170" y="340"/>
                  </a:lnTo>
                  <a:lnTo>
                    <a:pt x="283" y="312"/>
                  </a:lnTo>
                  <a:lnTo>
                    <a:pt x="368" y="340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95" y="85"/>
                  </a:lnTo>
                  <a:lnTo>
                    <a:pt x="709" y="113"/>
                  </a:lnTo>
                  <a:lnTo>
                    <a:pt x="765" y="57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255"/>
                  </a:lnTo>
                  <a:lnTo>
                    <a:pt x="1020" y="312"/>
                  </a:lnTo>
                  <a:lnTo>
                    <a:pt x="992" y="369"/>
                  </a:lnTo>
                  <a:lnTo>
                    <a:pt x="907" y="454"/>
                  </a:lnTo>
                  <a:lnTo>
                    <a:pt x="850" y="680"/>
                  </a:lnTo>
                  <a:lnTo>
                    <a:pt x="510" y="709"/>
                  </a:lnTo>
                  <a:lnTo>
                    <a:pt x="482" y="765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85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4356" y="1991"/>
              <a:ext cx="738" cy="765"/>
            </a:xfrm>
            <a:custGeom>
              <a:avLst/>
              <a:gdLst>
                <a:gd name="T0" fmla="*/ 284 w 738"/>
                <a:gd name="T1" fmla="*/ 28 h 765"/>
                <a:gd name="T2" fmla="*/ 199 w 738"/>
                <a:gd name="T3" fmla="*/ 170 h 765"/>
                <a:gd name="T4" fmla="*/ 227 w 738"/>
                <a:gd name="T5" fmla="*/ 170 h 765"/>
                <a:gd name="T6" fmla="*/ 256 w 738"/>
                <a:gd name="T7" fmla="*/ 170 h 765"/>
                <a:gd name="T8" fmla="*/ 256 w 738"/>
                <a:gd name="T9" fmla="*/ 255 h 765"/>
                <a:gd name="T10" fmla="*/ 114 w 738"/>
                <a:gd name="T11" fmla="*/ 312 h 765"/>
                <a:gd name="T12" fmla="*/ 199 w 738"/>
                <a:gd name="T13" fmla="*/ 368 h 765"/>
                <a:gd name="T14" fmla="*/ 114 w 738"/>
                <a:gd name="T15" fmla="*/ 425 h 765"/>
                <a:gd name="T16" fmla="*/ 85 w 738"/>
                <a:gd name="T17" fmla="*/ 567 h 765"/>
                <a:gd name="T18" fmla="*/ 0 w 738"/>
                <a:gd name="T19" fmla="*/ 595 h 765"/>
                <a:gd name="T20" fmla="*/ 29 w 738"/>
                <a:gd name="T21" fmla="*/ 709 h 765"/>
                <a:gd name="T22" fmla="*/ 114 w 738"/>
                <a:gd name="T23" fmla="*/ 765 h 765"/>
                <a:gd name="T24" fmla="*/ 227 w 738"/>
                <a:gd name="T25" fmla="*/ 709 h 765"/>
                <a:gd name="T26" fmla="*/ 284 w 738"/>
                <a:gd name="T27" fmla="*/ 595 h 765"/>
                <a:gd name="T28" fmla="*/ 397 w 738"/>
                <a:gd name="T29" fmla="*/ 567 h 765"/>
                <a:gd name="T30" fmla="*/ 482 w 738"/>
                <a:gd name="T31" fmla="*/ 595 h 765"/>
                <a:gd name="T32" fmla="*/ 596 w 738"/>
                <a:gd name="T33" fmla="*/ 538 h 765"/>
                <a:gd name="T34" fmla="*/ 596 w 738"/>
                <a:gd name="T35" fmla="*/ 453 h 765"/>
                <a:gd name="T36" fmla="*/ 709 w 738"/>
                <a:gd name="T37" fmla="*/ 340 h 765"/>
                <a:gd name="T38" fmla="*/ 738 w 738"/>
                <a:gd name="T39" fmla="*/ 198 h 765"/>
                <a:gd name="T40" fmla="*/ 624 w 738"/>
                <a:gd name="T41" fmla="*/ 0 h 765"/>
                <a:gd name="T42" fmla="*/ 454 w 738"/>
                <a:gd name="T43" fmla="*/ 0 h 765"/>
                <a:gd name="T44" fmla="*/ 369 w 738"/>
                <a:gd name="T45" fmla="*/ 113 h 765"/>
                <a:gd name="T46" fmla="*/ 284 w 738"/>
                <a:gd name="T47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8" h="765">
                  <a:moveTo>
                    <a:pt x="284" y="28"/>
                  </a:moveTo>
                  <a:lnTo>
                    <a:pt x="199" y="170"/>
                  </a:lnTo>
                  <a:lnTo>
                    <a:pt x="227" y="170"/>
                  </a:lnTo>
                  <a:lnTo>
                    <a:pt x="256" y="170"/>
                  </a:lnTo>
                  <a:lnTo>
                    <a:pt x="256" y="255"/>
                  </a:lnTo>
                  <a:lnTo>
                    <a:pt x="114" y="312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567"/>
                  </a:lnTo>
                  <a:lnTo>
                    <a:pt x="0" y="595"/>
                  </a:lnTo>
                  <a:lnTo>
                    <a:pt x="29" y="709"/>
                  </a:lnTo>
                  <a:lnTo>
                    <a:pt x="114" y="765"/>
                  </a:lnTo>
                  <a:lnTo>
                    <a:pt x="227" y="709"/>
                  </a:lnTo>
                  <a:lnTo>
                    <a:pt x="284" y="595"/>
                  </a:lnTo>
                  <a:lnTo>
                    <a:pt x="397" y="567"/>
                  </a:lnTo>
                  <a:lnTo>
                    <a:pt x="482" y="595"/>
                  </a:lnTo>
                  <a:lnTo>
                    <a:pt x="596" y="538"/>
                  </a:lnTo>
                  <a:lnTo>
                    <a:pt x="596" y="453"/>
                  </a:lnTo>
                  <a:lnTo>
                    <a:pt x="709" y="340"/>
                  </a:lnTo>
                  <a:lnTo>
                    <a:pt x="738" y="198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369" y="113"/>
                  </a:lnTo>
                  <a:lnTo>
                    <a:pt x="284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2372" y="1254"/>
              <a:ext cx="1162" cy="850"/>
            </a:xfrm>
            <a:custGeom>
              <a:avLst/>
              <a:gdLst>
                <a:gd name="T0" fmla="*/ 255 w 1162"/>
                <a:gd name="T1" fmla="*/ 0 h 850"/>
                <a:gd name="T2" fmla="*/ 283 w 1162"/>
                <a:gd name="T3" fmla="*/ 0 h 850"/>
                <a:gd name="T4" fmla="*/ 340 w 1162"/>
                <a:gd name="T5" fmla="*/ 85 h 850"/>
                <a:gd name="T6" fmla="*/ 454 w 1162"/>
                <a:gd name="T7" fmla="*/ 141 h 850"/>
                <a:gd name="T8" fmla="*/ 454 w 1162"/>
                <a:gd name="T9" fmla="*/ 227 h 850"/>
                <a:gd name="T10" fmla="*/ 595 w 1162"/>
                <a:gd name="T11" fmla="*/ 255 h 850"/>
                <a:gd name="T12" fmla="*/ 595 w 1162"/>
                <a:gd name="T13" fmla="*/ 312 h 850"/>
                <a:gd name="T14" fmla="*/ 765 w 1162"/>
                <a:gd name="T15" fmla="*/ 283 h 850"/>
                <a:gd name="T16" fmla="*/ 822 w 1162"/>
                <a:gd name="T17" fmla="*/ 113 h 850"/>
                <a:gd name="T18" fmla="*/ 964 w 1162"/>
                <a:gd name="T19" fmla="*/ 141 h 850"/>
                <a:gd name="T20" fmla="*/ 992 w 1162"/>
                <a:gd name="T21" fmla="*/ 28 h 850"/>
                <a:gd name="T22" fmla="*/ 1106 w 1162"/>
                <a:gd name="T23" fmla="*/ 56 h 850"/>
                <a:gd name="T24" fmla="*/ 1162 w 1162"/>
                <a:gd name="T25" fmla="*/ 198 h 850"/>
                <a:gd name="T26" fmla="*/ 1077 w 1162"/>
                <a:gd name="T27" fmla="*/ 255 h 850"/>
                <a:gd name="T28" fmla="*/ 1077 w 1162"/>
                <a:gd name="T29" fmla="*/ 397 h 850"/>
                <a:gd name="T30" fmla="*/ 992 w 1162"/>
                <a:gd name="T31" fmla="*/ 482 h 850"/>
                <a:gd name="T32" fmla="*/ 879 w 1162"/>
                <a:gd name="T33" fmla="*/ 482 h 850"/>
                <a:gd name="T34" fmla="*/ 879 w 1162"/>
                <a:gd name="T35" fmla="*/ 538 h 850"/>
                <a:gd name="T36" fmla="*/ 822 w 1162"/>
                <a:gd name="T37" fmla="*/ 652 h 850"/>
                <a:gd name="T38" fmla="*/ 765 w 1162"/>
                <a:gd name="T39" fmla="*/ 652 h 850"/>
                <a:gd name="T40" fmla="*/ 709 w 1162"/>
                <a:gd name="T41" fmla="*/ 737 h 850"/>
                <a:gd name="T42" fmla="*/ 624 w 1162"/>
                <a:gd name="T43" fmla="*/ 737 h 850"/>
                <a:gd name="T44" fmla="*/ 595 w 1162"/>
                <a:gd name="T45" fmla="*/ 850 h 850"/>
                <a:gd name="T46" fmla="*/ 425 w 1162"/>
                <a:gd name="T47" fmla="*/ 850 h 850"/>
                <a:gd name="T48" fmla="*/ 283 w 1162"/>
                <a:gd name="T49" fmla="*/ 794 h 850"/>
                <a:gd name="T50" fmla="*/ 255 w 1162"/>
                <a:gd name="T51" fmla="*/ 737 h 850"/>
                <a:gd name="T52" fmla="*/ 198 w 1162"/>
                <a:gd name="T53" fmla="*/ 737 h 850"/>
                <a:gd name="T54" fmla="*/ 198 w 1162"/>
                <a:gd name="T55" fmla="*/ 623 h 850"/>
                <a:gd name="T56" fmla="*/ 142 w 1162"/>
                <a:gd name="T57" fmla="*/ 538 h 850"/>
                <a:gd name="T58" fmla="*/ 85 w 1162"/>
                <a:gd name="T59" fmla="*/ 595 h 850"/>
                <a:gd name="T60" fmla="*/ 0 w 1162"/>
                <a:gd name="T61" fmla="*/ 595 h 850"/>
                <a:gd name="T62" fmla="*/ 57 w 1162"/>
                <a:gd name="T63" fmla="*/ 482 h 850"/>
                <a:gd name="T64" fmla="*/ 28 w 1162"/>
                <a:gd name="T65" fmla="*/ 425 h 850"/>
                <a:gd name="T66" fmla="*/ 85 w 1162"/>
                <a:gd name="T67" fmla="*/ 368 h 850"/>
                <a:gd name="T68" fmla="*/ 85 w 1162"/>
                <a:gd name="T69" fmla="*/ 312 h 850"/>
                <a:gd name="T70" fmla="*/ 142 w 1162"/>
                <a:gd name="T71" fmla="*/ 283 h 850"/>
                <a:gd name="T72" fmla="*/ 198 w 1162"/>
                <a:gd name="T73" fmla="*/ 312 h 850"/>
                <a:gd name="T74" fmla="*/ 227 w 1162"/>
                <a:gd name="T75" fmla="*/ 255 h 850"/>
                <a:gd name="T76" fmla="*/ 198 w 1162"/>
                <a:gd name="T77" fmla="*/ 198 h 850"/>
                <a:gd name="T78" fmla="*/ 255 w 1162"/>
                <a:gd name="T79" fmla="*/ 198 h 850"/>
                <a:gd name="T80" fmla="*/ 255 w 1162"/>
                <a:gd name="T81" fmla="*/ 85 h 850"/>
                <a:gd name="T82" fmla="*/ 198 w 1162"/>
                <a:gd name="T83" fmla="*/ 85 h 850"/>
                <a:gd name="T84" fmla="*/ 227 w 1162"/>
                <a:gd name="T85" fmla="*/ 0 h 850"/>
                <a:gd name="T86" fmla="*/ 255 w 1162"/>
                <a:gd name="T87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2" h="850">
                  <a:moveTo>
                    <a:pt x="255" y="0"/>
                  </a:moveTo>
                  <a:lnTo>
                    <a:pt x="283" y="0"/>
                  </a:lnTo>
                  <a:lnTo>
                    <a:pt x="340" y="85"/>
                  </a:lnTo>
                  <a:lnTo>
                    <a:pt x="454" y="141"/>
                  </a:lnTo>
                  <a:lnTo>
                    <a:pt x="454" y="227"/>
                  </a:lnTo>
                  <a:lnTo>
                    <a:pt x="595" y="255"/>
                  </a:lnTo>
                  <a:lnTo>
                    <a:pt x="595" y="312"/>
                  </a:lnTo>
                  <a:lnTo>
                    <a:pt x="765" y="283"/>
                  </a:lnTo>
                  <a:lnTo>
                    <a:pt x="822" y="113"/>
                  </a:lnTo>
                  <a:lnTo>
                    <a:pt x="964" y="141"/>
                  </a:lnTo>
                  <a:lnTo>
                    <a:pt x="992" y="28"/>
                  </a:lnTo>
                  <a:lnTo>
                    <a:pt x="1106" y="56"/>
                  </a:lnTo>
                  <a:lnTo>
                    <a:pt x="1162" y="198"/>
                  </a:lnTo>
                  <a:lnTo>
                    <a:pt x="1077" y="255"/>
                  </a:lnTo>
                  <a:lnTo>
                    <a:pt x="1077" y="397"/>
                  </a:lnTo>
                  <a:lnTo>
                    <a:pt x="992" y="482"/>
                  </a:lnTo>
                  <a:lnTo>
                    <a:pt x="879" y="482"/>
                  </a:lnTo>
                  <a:lnTo>
                    <a:pt x="879" y="538"/>
                  </a:lnTo>
                  <a:lnTo>
                    <a:pt x="822" y="652"/>
                  </a:lnTo>
                  <a:lnTo>
                    <a:pt x="765" y="652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595" y="850"/>
                  </a:lnTo>
                  <a:lnTo>
                    <a:pt x="425" y="850"/>
                  </a:lnTo>
                  <a:lnTo>
                    <a:pt x="283" y="794"/>
                  </a:lnTo>
                  <a:lnTo>
                    <a:pt x="255" y="737"/>
                  </a:lnTo>
                  <a:lnTo>
                    <a:pt x="198" y="737"/>
                  </a:lnTo>
                  <a:lnTo>
                    <a:pt x="198" y="623"/>
                  </a:lnTo>
                  <a:lnTo>
                    <a:pt x="142" y="538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98" y="198"/>
                  </a:lnTo>
                  <a:lnTo>
                    <a:pt x="255" y="198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227" y="0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2060" y="1594"/>
              <a:ext cx="170" cy="142"/>
            </a:xfrm>
            <a:custGeom>
              <a:avLst/>
              <a:gdLst>
                <a:gd name="T0" fmla="*/ 0 w 170"/>
                <a:gd name="T1" fmla="*/ 113 h 142"/>
                <a:gd name="T2" fmla="*/ 57 w 170"/>
                <a:gd name="T3" fmla="*/ 113 h 142"/>
                <a:gd name="T4" fmla="*/ 85 w 170"/>
                <a:gd name="T5" fmla="*/ 142 h 142"/>
                <a:gd name="T6" fmla="*/ 170 w 170"/>
                <a:gd name="T7" fmla="*/ 85 h 142"/>
                <a:gd name="T8" fmla="*/ 170 w 170"/>
                <a:gd name="T9" fmla="*/ 0 h 142"/>
                <a:gd name="T10" fmla="*/ 57 w 170"/>
                <a:gd name="T11" fmla="*/ 0 h 142"/>
                <a:gd name="T12" fmla="*/ 0 w 170"/>
                <a:gd name="T13" fmla="*/ 57 h 142"/>
                <a:gd name="T14" fmla="*/ 0 w 170"/>
                <a:gd name="T15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42">
                  <a:moveTo>
                    <a:pt x="0" y="113"/>
                  </a:moveTo>
                  <a:lnTo>
                    <a:pt x="57" y="113"/>
                  </a:lnTo>
                  <a:lnTo>
                    <a:pt x="85" y="142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2145" y="1679"/>
              <a:ext cx="284" cy="170"/>
            </a:xfrm>
            <a:custGeom>
              <a:avLst/>
              <a:gdLst>
                <a:gd name="T0" fmla="*/ 255 w 284"/>
                <a:gd name="T1" fmla="*/ 0 h 170"/>
                <a:gd name="T2" fmla="*/ 170 w 284"/>
                <a:gd name="T3" fmla="*/ 28 h 170"/>
                <a:gd name="T4" fmla="*/ 85 w 284"/>
                <a:gd name="T5" fmla="*/ 0 h 170"/>
                <a:gd name="T6" fmla="*/ 0 w 284"/>
                <a:gd name="T7" fmla="*/ 57 h 170"/>
                <a:gd name="T8" fmla="*/ 0 w 284"/>
                <a:gd name="T9" fmla="*/ 142 h 170"/>
                <a:gd name="T10" fmla="*/ 227 w 284"/>
                <a:gd name="T11" fmla="*/ 170 h 170"/>
                <a:gd name="T12" fmla="*/ 284 w 284"/>
                <a:gd name="T13" fmla="*/ 57 h 170"/>
                <a:gd name="T14" fmla="*/ 255 w 284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70">
                  <a:moveTo>
                    <a:pt x="255" y="0"/>
                  </a:moveTo>
                  <a:lnTo>
                    <a:pt x="170" y="28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2145" y="1821"/>
              <a:ext cx="284" cy="141"/>
            </a:xfrm>
            <a:custGeom>
              <a:avLst/>
              <a:gdLst>
                <a:gd name="T0" fmla="*/ 0 w 284"/>
                <a:gd name="T1" fmla="*/ 0 h 141"/>
                <a:gd name="T2" fmla="*/ 227 w 284"/>
                <a:gd name="T3" fmla="*/ 28 h 141"/>
                <a:gd name="T4" fmla="*/ 284 w 284"/>
                <a:gd name="T5" fmla="*/ 85 h 141"/>
                <a:gd name="T6" fmla="*/ 142 w 284"/>
                <a:gd name="T7" fmla="*/ 85 h 141"/>
                <a:gd name="T8" fmla="*/ 142 w 284"/>
                <a:gd name="T9" fmla="*/ 141 h 141"/>
                <a:gd name="T10" fmla="*/ 85 w 284"/>
                <a:gd name="T11" fmla="*/ 141 h 141"/>
                <a:gd name="T12" fmla="*/ 85 w 284"/>
                <a:gd name="T13" fmla="*/ 85 h 141"/>
                <a:gd name="T14" fmla="*/ 0 w 284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41">
                  <a:moveTo>
                    <a:pt x="0" y="0"/>
                  </a:moveTo>
                  <a:lnTo>
                    <a:pt x="227" y="28"/>
                  </a:lnTo>
                  <a:lnTo>
                    <a:pt x="284" y="85"/>
                  </a:lnTo>
                  <a:lnTo>
                    <a:pt x="142" y="85"/>
                  </a:lnTo>
                  <a:lnTo>
                    <a:pt x="142" y="141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2230" y="1792"/>
              <a:ext cx="425" cy="482"/>
            </a:xfrm>
            <a:custGeom>
              <a:avLst/>
              <a:gdLst>
                <a:gd name="T0" fmla="*/ 0 w 425"/>
                <a:gd name="T1" fmla="*/ 170 h 482"/>
                <a:gd name="T2" fmla="*/ 57 w 425"/>
                <a:gd name="T3" fmla="*/ 170 h 482"/>
                <a:gd name="T4" fmla="*/ 57 w 425"/>
                <a:gd name="T5" fmla="*/ 114 h 482"/>
                <a:gd name="T6" fmla="*/ 199 w 425"/>
                <a:gd name="T7" fmla="*/ 114 h 482"/>
                <a:gd name="T8" fmla="*/ 142 w 425"/>
                <a:gd name="T9" fmla="*/ 57 h 482"/>
                <a:gd name="T10" fmla="*/ 199 w 425"/>
                <a:gd name="T11" fmla="*/ 57 h 482"/>
                <a:gd name="T12" fmla="*/ 227 w 425"/>
                <a:gd name="T13" fmla="*/ 57 h 482"/>
                <a:gd name="T14" fmla="*/ 284 w 425"/>
                <a:gd name="T15" fmla="*/ 0 h 482"/>
                <a:gd name="T16" fmla="*/ 340 w 425"/>
                <a:gd name="T17" fmla="*/ 85 h 482"/>
                <a:gd name="T18" fmla="*/ 340 w 425"/>
                <a:gd name="T19" fmla="*/ 199 h 482"/>
                <a:gd name="T20" fmla="*/ 397 w 425"/>
                <a:gd name="T21" fmla="*/ 199 h 482"/>
                <a:gd name="T22" fmla="*/ 425 w 425"/>
                <a:gd name="T23" fmla="*/ 256 h 482"/>
                <a:gd name="T24" fmla="*/ 369 w 425"/>
                <a:gd name="T25" fmla="*/ 397 h 482"/>
                <a:gd name="T26" fmla="*/ 284 w 425"/>
                <a:gd name="T27" fmla="*/ 426 h 482"/>
                <a:gd name="T28" fmla="*/ 284 w 425"/>
                <a:gd name="T29" fmla="*/ 369 h 482"/>
                <a:gd name="T30" fmla="*/ 227 w 425"/>
                <a:gd name="T31" fmla="*/ 397 h 482"/>
                <a:gd name="T32" fmla="*/ 227 w 425"/>
                <a:gd name="T33" fmla="*/ 454 h 482"/>
                <a:gd name="T34" fmla="*/ 142 w 425"/>
                <a:gd name="T35" fmla="*/ 482 h 482"/>
                <a:gd name="T36" fmla="*/ 142 w 425"/>
                <a:gd name="T37" fmla="*/ 397 h 482"/>
                <a:gd name="T38" fmla="*/ 29 w 425"/>
                <a:gd name="T39" fmla="*/ 426 h 482"/>
                <a:gd name="T40" fmla="*/ 0 w 425"/>
                <a:gd name="T41" fmla="*/ 369 h 482"/>
                <a:gd name="T42" fmla="*/ 29 w 425"/>
                <a:gd name="T43" fmla="*/ 341 h 482"/>
                <a:gd name="T44" fmla="*/ 0 w 425"/>
                <a:gd name="T45" fmla="*/ 256 h 482"/>
                <a:gd name="T46" fmla="*/ 0 w 425"/>
                <a:gd name="T47" fmla="*/ 17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482">
                  <a:moveTo>
                    <a:pt x="0" y="170"/>
                  </a:moveTo>
                  <a:lnTo>
                    <a:pt x="57" y="170"/>
                  </a:lnTo>
                  <a:lnTo>
                    <a:pt x="57" y="114"/>
                  </a:lnTo>
                  <a:lnTo>
                    <a:pt x="199" y="114"/>
                  </a:lnTo>
                  <a:lnTo>
                    <a:pt x="142" y="57"/>
                  </a:lnTo>
                  <a:lnTo>
                    <a:pt x="199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40" y="85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256"/>
                  </a:lnTo>
                  <a:lnTo>
                    <a:pt x="369" y="397"/>
                  </a:lnTo>
                  <a:lnTo>
                    <a:pt x="284" y="426"/>
                  </a:lnTo>
                  <a:lnTo>
                    <a:pt x="284" y="369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42" y="482"/>
                  </a:lnTo>
                  <a:lnTo>
                    <a:pt x="142" y="397"/>
                  </a:lnTo>
                  <a:lnTo>
                    <a:pt x="29" y="426"/>
                  </a:lnTo>
                  <a:lnTo>
                    <a:pt x="0" y="369"/>
                  </a:lnTo>
                  <a:lnTo>
                    <a:pt x="29" y="341"/>
                  </a:lnTo>
                  <a:lnTo>
                    <a:pt x="0" y="256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1918" y="1821"/>
              <a:ext cx="341" cy="453"/>
            </a:xfrm>
            <a:custGeom>
              <a:avLst/>
              <a:gdLst>
                <a:gd name="T0" fmla="*/ 341 w 341"/>
                <a:gd name="T1" fmla="*/ 397 h 453"/>
                <a:gd name="T2" fmla="*/ 312 w 341"/>
                <a:gd name="T3" fmla="*/ 453 h 453"/>
                <a:gd name="T4" fmla="*/ 256 w 341"/>
                <a:gd name="T5" fmla="*/ 425 h 453"/>
                <a:gd name="T6" fmla="*/ 85 w 341"/>
                <a:gd name="T7" fmla="*/ 453 h 453"/>
                <a:gd name="T8" fmla="*/ 57 w 341"/>
                <a:gd name="T9" fmla="*/ 425 h 453"/>
                <a:gd name="T10" fmla="*/ 57 w 341"/>
                <a:gd name="T11" fmla="*/ 283 h 453"/>
                <a:gd name="T12" fmla="*/ 0 w 341"/>
                <a:gd name="T13" fmla="*/ 227 h 453"/>
                <a:gd name="T14" fmla="*/ 85 w 341"/>
                <a:gd name="T15" fmla="*/ 198 h 453"/>
                <a:gd name="T16" fmla="*/ 142 w 341"/>
                <a:gd name="T17" fmla="*/ 85 h 453"/>
                <a:gd name="T18" fmla="*/ 142 w 341"/>
                <a:gd name="T19" fmla="*/ 28 h 453"/>
                <a:gd name="T20" fmla="*/ 227 w 341"/>
                <a:gd name="T21" fmla="*/ 0 h 453"/>
                <a:gd name="T22" fmla="*/ 312 w 341"/>
                <a:gd name="T23" fmla="*/ 85 h 453"/>
                <a:gd name="T24" fmla="*/ 312 w 341"/>
                <a:gd name="T25" fmla="*/ 227 h 453"/>
                <a:gd name="T26" fmla="*/ 341 w 341"/>
                <a:gd name="T27" fmla="*/ 312 h 453"/>
                <a:gd name="T28" fmla="*/ 312 w 341"/>
                <a:gd name="T29" fmla="*/ 340 h 453"/>
                <a:gd name="T30" fmla="*/ 341 w 341"/>
                <a:gd name="T31" fmla="*/ 39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3">
                  <a:moveTo>
                    <a:pt x="341" y="397"/>
                  </a:moveTo>
                  <a:lnTo>
                    <a:pt x="312" y="453"/>
                  </a:lnTo>
                  <a:lnTo>
                    <a:pt x="256" y="425"/>
                  </a:lnTo>
                  <a:lnTo>
                    <a:pt x="85" y="453"/>
                  </a:lnTo>
                  <a:lnTo>
                    <a:pt x="57" y="425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85" y="198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227" y="0"/>
                  </a:lnTo>
                  <a:lnTo>
                    <a:pt x="312" y="85"/>
                  </a:lnTo>
                  <a:lnTo>
                    <a:pt x="312" y="227"/>
                  </a:lnTo>
                  <a:lnTo>
                    <a:pt x="341" y="312"/>
                  </a:lnTo>
                  <a:lnTo>
                    <a:pt x="312" y="340"/>
                  </a:lnTo>
                  <a:lnTo>
                    <a:pt x="341" y="39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1833" y="1679"/>
              <a:ext cx="312" cy="340"/>
            </a:xfrm>
            <a:custGeom>
              <a:avLst/>
              <a:gdLst>
                <a:gd name="T0" fmla="*/ 284 w 312"/>
                <a:gd name="T1" fmla="*/ 28 h 340"/>
                <a:gd name="T2" fmla="*/ 114 w 312"/>
                <a:gd name="T3" fmla="*/ 28 h 340"/>
                <a:gd name="T4" fmla="*/ 57 w 312"/>
                <a:gd name="T5" fmla="*/ 0 h 340"/>
                <a:gd name="T6" fmla="*/ 29 w 312"/>
                <a:gd name="T7" fmla="*/ 85 h 340"/>
                <a:gd name="T8" fmla="*/ 0 w 312"/>
                <a:gd name="T9" fmla="*/ 85 h 340"/>
                <a:gd name="T10" fmla="*/ 0 w 312"/>
                <a:gd name="T11" fmla="*/ 170 h 340"/>
                <a:gd name="T12" fmla="*/ 57 w 312"/>
                <a:gd name="T13" fmla="*/ 113 h 340"/>
                <a:gd name="T14" fmla="*/ 142 w 312"/>
                <a:gd name="T15" fmla="*/ 170 h 340"/>
                <a:gd name="T16" fmla="*/ 142 w 312"/>
                <a:gd name="T17" fmla="*/ 283 h 340"/>
                <a:gd name="T18" fmla="*/ 170 w 312"/>
                <a:gd name="T19" fmla="*/ 340 h 340"/>
                <a:gd name="T20" fmla="*/ 227 w 312"/>
                <a:gd name="T21" fmla="*/ 227 h 340"/>
                <a:gd name="T22" fmla="*/ 227 w 312"/>
                <a:gd name="T23" fmla="*/ 170 h 340"/>
                <a:gd name="T24" fmla="*/ 312 w 312"/>
                <a:gd name="T25" fmla="*/ 142 h 340"/>
                <a:gd name="T26" fmla="*/ 312 w 312"/>
                <a:gd name="T27" fmla="*/ 57 h 340"/>
                <a:gd name="T28" fmla="*/ 284 w 31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340">
                  <a:moveTo>
                    <a:pt x="284" y="28"/>
                  </a:moveTo>
                  <a:lnTo>
                    <a:pt x="114" y="28"/>
                  </a:lnTo>
                  <a:lnTo>
                    <a:pt x="57" y="0"/>
                  </a:lnTo>
                  <a:lnTo>
                    <a:pt x="29" y="85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57" y="113"/>
                  </a:lnTo>
                  <a:lnTo>
                    <a:pt x="142" y="170"/>
                  </a:lnTo>
                  <a:lnTo>
                    <a:pt x="142" y="283"/>
                  </a:lnTo>
                  <a:lnTo>
                    <a:pt x="170" y="34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42"/>
                  </a:lnTo>
                  <a:lnTo>
                    <a:pt x="312" y="57"/>
                  </a:lnTo>
                  <a:lnTo>
                    <a:pt x="284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1833" y="1225"/>
              <a:ext cx="341" cy="482"/>
            </a:xfrm>
            <a:custGeom>
              <a:avLst/>
              <a:gdLst>
                <a:gd name="T0" fmla="*/ 227 w 341"/>
                <a:gd name="T1" fmla="*/ 482 h 482"/>
                <a:gd name="T2" fmla="*/ 227 w 341"/>
                <a:gd name="T3" fmla="*/ 426 h 482"/>
                <a:gd name="T4" fmla="*/ 284 w 341"/>
                <a:gd name="T5" fmla="*/ 369 h 482"/>
                <a:gd name="T6" fmla="*/ 341 w 341"/>
                <a:gd name="T7" fmla="*/ 284 h 482"/>
                <a:gd name="T8" fmla="*/ 284 w 341"/>
                <a:gd name="T9" fmla="*/ 256 h 482"/>
                <a:gd name="T10" fmla="*/ 284 w 341"/>
                <a:gd name="T11" fmla="*/ 199 h 482"/>
                <a:gd name="T12" fmla="*/ 142 w 341"/>
                <a:gd name="T13" fmla="*/ 142 h 482"/>
                <a:gd name="T14" fmla="*/ 85 w 341"/>
                <a:gd name="T15" fmla="*/ 0 h 482"/>
                <a:gd name="T16" fmla="*/ 57 w 341"/>
                <a:gd name="T17" fmla="*/ 142 h 482"/>
                <a:gd name="T18" fmla="*/ 114 w 341"/>
                <a:gd name="T19" fmla="*/ 199 h 482"/>
                <a:gd name="T20" fmla="*/ 0 w 341"/>
                <a:gd name="T21" fmla="*/ 341 h 482"/>
                <a:gd name="T22" fmla="*/ 0 w 341"/>
                <a:gd name="T23" fmla="*/ 454 h 482"/>
                <a:gd name="T24" fmla="*/ 57 w 341"/>
                <a:gd name="T25" fmla="*/ 454 h 482"/>
                <a:gd name="T26" fmla="*/ 114 w 341"/>
                <a:gd name="T27" fmla="*/ 482 h 482"/>
                <a:gd name="T28" fmla="*/ 227 w 341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82">
                  <a:moveTo>
                    <a:pt x="227" y="482"/>
                  </a:moveTo>
                  <a:lnTo>
                    <a:pt x="227" y="426"/>
                  </a:lnTo>
                  <a:lnTo>
                    <a:pt x="284" y="369"/>
                  </a:lnTo>
                  <a:lnTo>
                    <a:pt x="341" y="284"/>
                  </a:lnTo>
                  <a:lnTo>
                    <a:pt x="284" y="256"/>
                  </a:lnTo>
                  <a:lnTo>
                    <a:pt x="284" y="199"/>
                  </a:lnTo>
                  <a:lnTo>
                    <a:pt x="142" y="142"/>
                  </a:lnTo>
                  <a:lnTo>
                    <a:pt x="85" y="0"/>
                  </a:lnTo>
                  <a:lnTo>
                    <a:pt x="57" y="142"/>
                  </a:lnTo>
                  <a:lnTo>
                    <a:pt x="114" y="199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114" y="482"/>
                  </a:lnTo>
                  <a:lnTo>
                    <a:pt x="227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1918" y="1084"/>
              <a:ext cx="709" cy="623"/>
            </a:xfrm>
            <a:custGeom>
              <a:avLst/>
              <a:gdLst>
                <a:gd name="T0" fmla="*/ 29 w 709"/>
                <a:gd name="T1" fmla="*/ 0 h 623"/>
                <a:gd name="T2" fmla="*/ 57 w 709"/>
                <a:gd name="T3" fmla="*/ 113 h 623"/>
                <a:gd name="T4" fmla="*/ 0 w 709"/>
                <a:gd name="T5" fmla="*/ 141 h 623"/>
                <a:gd name="T6" fmla="*/ 57 w 709"/>
                <a:gd name="T7" fmla="*/ 283 h 623"/>
                <a:gd name="T8" fmla="*/ 199 w 709"/>
                <a:gd name="T9" fmla="*/ 340 h 623"/>
                <a:gd name="T10" fmla="*/ 199 w 709"/>
                <a:gd name="T11" fmla="*/ 397 h 623"/>
                <a:gd name="T12" fmla="*/ 256 w 709"/>
                <a:gd name="T13" fmla="*/ 425 h 623"/>
                <a:gd name="T14" fmla="*/ 199 w 709"/>
                <a:gd name="T15" fmla="*/ 510 h 623"/>
                <a:gd name="T16" fmla="*/ 312 w 709"/>
                <a:gd name="T17" fmla="*/ 510 h 623"/>
                <a:gd name="T18" fmla="*/ 312 w 709"/>
                <a:gd name="T19" fmla="*/ 595 h 623"/>
                <a:gd name="T20" fmla="*/ 397 w 709"/>
                <a:gd name="T21" fmla="*/ 623 h 623"/>
                <a:gd name="T22" fmla="*/ 482 w 709"/>
                <a:gd name="T23" fmla="*/ 595 h 623"/>
                <a:gd name="T24" fmla="*/ 539 w 709"/>
                <a:gd name="T25" fmla="*/ 538 h 623"/>
                <a:gd name="T26" fmla="*/ 539 w 709"/>
                <a:gd name="T27" fmla="*/ 482 h 623"/>
                <a:gd name="T28" fmla="*/ 596 w 709"/>
                <a:gd name="T29" fmla="*/ 453 h 623"/>
                <a:gd name="T30" fmla="*/ 652 w 709"/>
                <a:gd name="T31" fmla="*/ 482 h 623"/>
                <a:gd name="T32" fmla="*/ 681 w 709"/>
                <a:gd name="T33" fmla="*/ 425 h 623"/>
                <a:gd name="T34" fmla="*/ 652 w 709"/>
                <a:gd name="T35" fmla="*/ 368 h 623"/>
                <a:gd name="T36" fmla="*/ 709 w 709"/>
                <a:gd name="T37" fmla="*/ 368 h 623"/>
                <a:gd name="T38" fmla="*/ 709 w 709"/>
                <a:gd name="T39" fmla="*/ 255 h 623"/>
                <a:gd name="T40" fmla="*/ 652 w 709"/>
                <a:gd name="T41" fmla="*/ 255 h 623"/>
                <a:gd name="T42" fmla="*/ 681 w 709"/>
                <a:gd name="T43" fmla="*/ 170 h 623"/>
                <a:gd name="T44" fmla="*/ 652 w 709"/>
                <a:gd name="T45" fmla="*/ 170 h 623"/>
                <a:gd name="T46" fmla="*/ 624 w 709"/>
                <a:gd name="T47" fmla="*/ 141 h 623"/>
                <a:gd name="T48" fmla="*/ 567 w 709"/>
                <a:gd name="T49" fmla="*/ 141 h 623"/>
                <a:gd name="T50" fmla="*/ 511 w 709"/>
                <a:gd name="T51" fmla="*/ 56 h 623"/>
                <a:gd name="T52" fmla="*/ 369 w 709"/>
                <a:gd name="T53" fmla="*/ 56 h 623"/>
                <a:gd name="T54" fmla="*/ 256 w 709"/>
                <a:gd name="T55" fmla="*/ 85 h 623"/>
                <a:gd name="T56" fmla="*/ 85 w 709"/>
                <a:gd name="T57" fmla="*/ 0 h 623"/>
                <a:gd name="T58" fmla="*/ 29 w 709"/>
                <a:gd name="T5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9" h="623">
                  <a:moveTo>
                    <a:pt x="29" y="0"/>
                  </a:moveTo>
                  <a:lnTo>
                    <a:pt x="57" y="113"/>
                  </a:lnTo>
                  <a:lnTo>
                    <a:pt x="0" y="141"/>
                  </a:lnTo>
                  <a:lnTo>
                    <a:pt x="57" y="283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256" y="425"/>
                  </a:lnTo>
                  <a:lnTo>
                    <a:pt x="199" y="510"/>
                  </a:lnTo>
                  <a:lnTo>
                    <a:pt x="312" y="510"/>
                  </a:lnTo>
                  <a:lnTo>
                    <a:pt x="312" y="595"/>
                  </a:lnTo>
                  <a:lnTo>
                    <a:pt x="397" y="623"/>
                  </a:lnTo>
                  <a:lnTo>
                    <a:pt x="482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81" y="425"/>
                  </a:lnTo>
                  <a:lnTo>
                    <a:pt x="652" y="368"/>
                  </a:lnTo>
                  <a:lnTo>
                    <a:pt x="709" y="368"/>
                  </a:lnTo>
                  <a:lnTo>
                    <a:pt x="709" y="255"/>
                  </a:lnTo>
                  <a:lnTo>
                    <a:pt x="652" y="255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24" y="141"/>
                  </a:lnTo>
                  <a:lnTo>
                    <a:pt x="567" y="141"/>
                  </a:lnTo>
                  <a:lnTo>
                    <a:pt x="511" y="56"/>
                  </a:lnTo>
                  <a:lnTo>
                    <a:pt x="369" y="56"/>
                  </a:lnTo>
                  <a:lnTo>
                    <a:pt x="256" y="85"/>
                  </a:lnTo>
                  <a:lnTo>
                    <a:pt x="85" y="0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344" y="2558"/>
              <a:ext cx="623" cy="567"/>
            </a:xfrm>
            <a:custGeom>
              <a:avLst/>
              <a:gdLst>
                <a:gd name="T0" fmla="*/ 311 w 623"/>
                <a:gd name="T1" fmla="*/ 57 h 567"/>
                <a:gd name="T2" fmla="*/ 198 w 623"/>
                <a:gd name="T3" fmla="*/ 0 h 567"/>
                <a:gd name="T4" fmla="*/ 170 w 623"/>
                <a:gd name="T5" fmla="*/ 198 h 567"/>
                <a:gd name="T6" fmla="*/ 56 w 623"/>
                <a:gd name="T7" fmla="*/ 227 h 567"/>
                <a:gd name="T8" fmla="*/ 0 w 623"/>
                <a:gd name="T9" fmla="*/ 283 h 567"/>
                <a:gd name="T10" fmla="*/ 28 w 623"/>
                <a:gd name="T11" fmla="*/ 312 h 567"/>
                <a:gd name="T12" fmla="*/ 113 w 623"/>
                <a:gd name="T13" fmla="*/ 312 h 567"/>
                <a:gd name="T14" fmla="*/ 170 w 623"/>
                <a:gd name="T15" fmla="*/ 340 h 567"/>
                <a:gd name="T16" fmla="*/ 170 w 623"/>
                <a:gd name="T17" fmla="*/ 425 h 567"/>
                <a:gd name="T18" fmla="*/ 226 w 623"/>
                <a:gd name="T19" fmla="*/ 453 h 567"/>
                <a:gd name="T20" fmla="*/ 311 w 623"/>
                <a:gd name="T21" fmla="*/ 397 h 567"/>
                <a:gd name="T22" fmla="*/ 482 w 623"/>
                <a:gd name="T23" fmla="*/ 567 h 567"/>
                <a:gd name="T24" fmla="*/ 538 w 623"/>
                <a:gd name="T25" fmla="*/ 425 h 567"/>
                <a:gd name="T26" fmla="*/ 623 w 623"/>
                <a:gd name="T27" fmla="*/ 425 h 567"/>
                <a:gd name="T28" fmla="*/ 595 w 623"/>
                <a:gd name="T29" fmla="*/ 368 h 567"/>
                <a:gd name="T30" fmla="*/ 623 w 623"/>
                <a:gd name="T31" fmla="*/ 312 h 567"/>
                <a:gd name="T32" fmla="*/ 538 w 623"/>
                <a:gd name="T33" fmla="*/ 283 h 567"/>
                <a:gd name="T34" fmla="*/ 482 w 623"/>
                <a:gd name="T35" fmla="*/ 198 h 567"/>
                <a:gd name="T36" fmla="*/ 397 w 623"/>
                <a:gd name="T37" fmla="*/ 198 h 567"/>
                <a:gd name="T38" fmla="*/ 311 w 623"/>
                <a:gd name="T39" fmla="*/ 113 h 567"/>
                <a:gd name="T40" fmla="*/ 311 w 623"/>
                <a:gd name="T4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3" h="567">
                  <a:moveTo>
                    <a:pt x="311" y="57"/>
                  </a:moveTo>
                  <a:lnTo>
                    <a:pt x="198" y="0"/>
                  </a:lnTo>
                  <a:lnTo>
                    <a:pt x="170" y="198"/>
                  </a:lnTo>
                  <a:lnTo>
                    <a:pt x="56" y="227"/>
                  </a:lnTo>
                  <a:lnTo>
                    <a:pt x="0" y="283"/>
                  </a:lnTo>
                  <a:lnTo>
                    <a:pt x="28" y="312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226" y="453"/>
                  </a:lnTo>
                  <a:lnTo>
                    <a:pt x="311" y="397"/>
                  </a:lnTo>
                  <a:lnTo>
                    <a:pt x="482" y="567"/>
                  </a:lnTo>
                  <a:lnTo>
                    <a:pt x="538" y="425"/>
                  </a:lnTo>
                  <a:lnTo>
                    <a:pt x="623" y="425"/>
                  </a:lnTo>
                  <a:lnTo>
                    <a:pt x="595" y="368"/>
                  </a:lnTo>
                  <a:lnTo>
                    <a:pt x="623" y="312"/>
                  </a:lnTo>
                  <a:lnTo>
                    <a:pt x="538" y="283"/>
                  </a:lnTo>
                  <a:lnTo>
                    <a:pt x="482" y="198"/>
                  </a:lnTo>
                  <a:lnTo>
                    <a:pt x="397" y="198"/>
                  </a:lnTo>
                  <a:lnTo>
                    <a:pt x="311" y="113"/>
                  </a:lnTo>
                  <a:lnTo>
                    <a:pt x="311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2060" y="3125"/>
              <a:ext cx="822" cy="453"/>
            </a:xfrm>
            <a:custGeom>
              <a:avLst/>
              <a:gdLst>
                <a:gd name="T0" fmla="*/ 766 w 822"/>
                <a:gd name="T1" fmla="*/ 0 h 453"/>
                <a:gd name="T2" fmla="*/ 737 w 822"/>
                <a:gd name="T3" fmla="*/ 28 h 453"/>
                <a:gd name="T4" fmla="*/ 624 w 822"/>
                <a:gd name="T5" fmla="*/ 0 h 453"/>
                <a:gd name="T6" fmla="*/ 567 w 822"/>
                <a:gd name="T7" fmla="*/ 113 h 453"/>
                <a:gd name="T8" fmla="*/ 539 w 822"/>
                <a:gd name="T9" fmla="*/ 28 h 453"/>
                <a:gd name="T10" fmla="*/ 199 w 822"/>
                <a:gd name="T11" fmla="*/ 57 h 453"/>
                <a:gd name="T12" fmla="*/ 0 w 822"/>
                <a:gd name="T13" fmla="*/ 198 h 453"/>
                <a:gd name="T14" fmla="*/ 28 w 822"/>
                <a:gd name="T15" fmla="*/ 312 h 453"/>
                <a:gd name="T16" fmla="*/ 114 w 822"/>
                <a:gd name="T17" fmla="*/ 340 h 453"/>
                <a:gd name="T18" fmla="*/ 142 w 822"/>
                <a:gd name="T19" fmla="*/ 453 h 453"/>
                <a:gd name="T20" fmla="*/ 227 w 822"/>
                <a:gd name="T21" fmla="*/ 397 h 453"/>
                <a:gd name="T22" fmla="*/ 284 w 822"/>
                <a:gd name="T23" fmla="*/ 368 h 453"/>
                <a:gd name="T24" fmla="*/ 539 w 822"/>
                <a:gd name="T25" fmla="*/ 340 h 453"/>
                <a:gd name="T26" fmla="*/ 709 w 822"/>
                <a:gd name="T27" fmla="*/ 312 h 453"/>
                <a:gd name="T28" fmla="*/ 766 w 822"/>
                <a:gd name="T29" fmla="*/ 227 h 453"/>
                <a:gd name="T30" fmla="*/ 822 w 822"/>
                <a:gd name="T31" fmla="*/ 227 h 453"/>
                <a:gd name="T32" fmla="*/ 822 w 822"/>
                <a:gd name="T33" fmla="*/ 85 h 453"/>
                <a:gd name="T34" fmla="*/ 766 w 822"/>
                <a:gd name="T3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2" h="453">
                  <a:moveTo>
                    <a:pt x="766" y="0"/>
                  </a:moveTo>
                  <a:lnTo>
                    <a:pt x="737" y="28"/>
                  </a:lnTo>
                  <a:lnTo>
                    <a:pt x="624" y="0"/>
                  </a:lnTo>
                  <a:lnTo>
                    <a:pt x="567" y="113"/>
                  </a:lnTo>
                  <a:lnTo>
                    <a:pt x="539" y="28"/>
                  </a:lnTo>
                  <a:lnTo>
                    <a:pt x="199" y="57"/>
                  </a:lnTo>
                  <a:lnTo>
                    <a:pt x="0" y="198"/>
                  </a:lnTo>
                  <a:lnTo>
                    <a:pt x="28" y="312"/>
                  </a:lnTo>
                  <a:lnTo>
                    <a:pt x="114" y="340"/>
                  </a:lnTo>
                  <a:lnTo>
                    <a:pt x="142" y="453"/>
                  </a:lnTo>
                  <a:lnTo>
                    <a:pt x="227" y="397"/>
                  </a:lnTo>
                  <a:lnTo>
                    <a:pt x="284" y="368"/>
                  </a:lnTo>
                  <a:lnTo>
                    <a:pt x="539" y="340"/>
                  </a:lnTo>
                  <a:lnTo>
                    <a:pt x="709" y="312"/>
                  </a:lnTo>
                  <a:lnTo>
                    <a:pt x="766" y="227"/>
                  </a:lnTo>
                  <a:lnTo>
                    <a:pt x="822" y="227"/>
                  </a:lnTo>
                  <a:lnTo>
                    <a:pt x="822" y="85"/>
                  </a:lnTo>
                  <a:lnTo>
                    <a:pt x="76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2202" y="2756"/>
              <a:ext cx="624" cy="482"/>
            </a:xfrm>
            <a:custGeom>
              <a:avLst/>
              <a:gdLst>
                <a:gd name="T0" fmla="*/ 198 w 624"/>
                <a:gd name="T1" fmla="*/ 29 h 482"/>
                <a:gd name="T2" fmla="*/ 142 w 624"/>
                <a:gd name="T3" fmla="*/ 0 h 482"/>
                <a:gd name="T4" fmla="*/ 0 w 624"/>
                <a:gd name="T5" fmla="*/ 57 h 482"/>
                <a:gd name="T6" fmla="*/ 28 w 624"/>
                <a:gd name="T7" fmla="*/ 142 h 482"/>
                <a:gd name="T8" fmla="*/ 57 w 624"/>
                <a:gd name="T9" fmla="*/ 170 h 482"/>
                <a:gd name="T10" fmla="*/ 0 w 624"/>
                <a:gd name="T11" fmla="*/ 284 h 482"/>
                <a:gd name="T12" fmla="*/ 0 w 624"/>
                <a:gd name="T13" fmla="*/ 369 h 482"/>
                <a:gd name="T14" fmla="*/ 57 w 624"/>
                <a:gd name="T15" fmla="*/ 426 h 482"/>
                <a:gd name="T16" fmla="*/ 397 w 624"/>
                <a:gd name="T17" fmla="*/ 397 h 482"/>
                <a:gd name="T18" fmla="*/ 425 w 624"/>
                <a:gd name="T19" fmla="*/ 482 h 482"/>
                <a:gd name="T20" fmla="*/ 482 w 624"/>
                <a:gd name="T21" fmla="*/ 369 h 482"/>
                <a:gd name="T22" fmla="*/ 595 w 624"/>
                <a:gd name="T23" fmla="*/ 397 h 482"/>
                <a:gd name="T24" fmla="*/ 624 w 624"/>
                <a:gd name="T25" fmla="*/ 369 h 482"/>
                <a:gd name="T26" fmla="*/ 453 w 624"/>
                <a:gd name="T27" fmla="*/ 199 h 482"/>
                <a:gd name="T28" fmla="*/ 368 w 624"/>
                <a:gd name="T29" fmla="*/ 255 h 482"/>
                <a:gd name="T30" fmla="*/ 312 w 624"/>
                <a:gd name="T31" fmla="*/ 227 h 482"/>
                <a:gd name="T32" fmla="*/ 312 w 624"/>
                <a:gd name="T33" fmla="*/ 142 h 482"/>
                <a:gd name="T34" fmla="*/ 255 w 624"/>
                <a:gd name="T35" fmla="*/ 114 h 482"/>
                <a:gd name="T36" fmla="*/ 170 w 624"/>
                <a:gd name="T37" fmla="*/ 114 h 482"/>
                <a:gd name="T38" fmla="*/ 142 w 624"/>
                <a:gd name="T39" fmla="*/ 85 h 482"/>
                <a:gd name="T40" fmla="*/ 198 w 624"/>
                <a:gd name="T41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482">
                  <a:moveTo>
                    <a:pt x="198" y="29"/>
                  </a:moveTo>
                  <a:lnTo>
                    <a:pt x="142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397" y="397"/>
                  </a:lnTo>
                  <a:lnTo>
                    <a:pt x="425" y="482"/>
                  </a:lnTo>
                  <a:lnTo>
                    <a:pt x="482" y="369"/>
                  </a:lnTo>
                  <a:lnTo>
                    <a:pt x="595" y="397"/>
                  </a:lnTo>
                  <a:lnTo>
                    <a:pt x="624" y="369"/>
                  </a:lnTo>
                  <a:lnTo>
                    <a:pt x="453" y="199"/>
                  </a:lnTo>
                  <a:lnTo>
                    <a:pt x="368" y="255"/>
                  </a:lnTo>
                  <a:lnTo>
                    <a:pt x="312" y="227"/>
                  </a:lnTo>
                  <a:lnTo>
                    <a:pt x="312" y="142"/>
                  </a:lnTo>
                  <a:lnTo>
                    <a:pt x="255" y="114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98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8" name="Freeform 308"/>
            <p:cNvSpPr>
              <a:spLocks/>
            </p:cNvSpPr>
            <p:nvPr/>
          </p:nvSpPr>
          <p:spPr bwMode="auto">
            <a:xfrm>
              <a:off x="2145" y="2161"/>
              <a:ext cx="567" cy="652"/>
            </a:xfrm>
            <a:custGeom>
              <a:avLst/>
              <a:gdLst>
                <a:gd name="T0" fmla="*/ 57 w 567"/>
                <a:gd name="T1" fmla="*/ 652 h 652"/>
                <a:gd name="T2" fmla="*/ 0 w 567"/>
                <a:gd name="T3" fmla="*/ 624 h 652"/>
                <a:gd name="T4" fmla="*/ 0 w 567"/>
                <a:gd name="T5" fmla="*/ 567 h 652"/>
                <a:gd name="T6" fmla="*/ 57 w 567"/>
                <a:gd name="T7" fmla="*/ 539 h 652"/>
                <a:gd name="T8" fmla="*/ 57 w 567"/>
                <a:gd name="T9" fmla="*/ 510 h 652"/>
                <a:gd name="T10" fmla="*/ 114 w 567"/>
                <a:gd name="T11" fmla="*/ 482 h 652"/>
                <a:gd name="T12" fmla="*/ 114 w 567"/>
                <a:gd name="T13" fmla="*/ 454 h 652"/>
                <a:gd name="T14" fmla="*/ 57 w 567"/>
                <a:gd name="T15" fmla="*/ 425 h 652"/>
                <a:gd name="T16" fmla="*/ 29 w 567"/>
                <a:gd name="T17" fmla="*/ 198 h 652"/>
                <a:gd name="T18" fmla="*/ 85 w 567"/>
                <a:gd name="T19" fmla="*/ 198 h 652"/>
                <a:gd name="T20" fmla="*/ 85 w 567"/>
                <a:gd name="T21" fmla="*/ 113 h 652"/>
                <a:gd name="T22" fmla="*/ 114 w 567"/>
                <a:gd name="T23" fmla="*/ 57 h 652"/>
                <a:gd name="T24" fmla="*/ 227 w 567"/>
                <a:gd name="T25" fmla="*/ 28 h 652"/>
                <a:gd name="T26" fmla="*/ 227 w 567"/>
                <a:gd name="T27" fmla="*/ 113 h 652"/>
                <a:gd name="T28" fmla="*/ 312 w 567"/>
                <a:gd name="T29" fmla="*/ 85 h 652"/>
                <a:gd name="T30" fmla="*/ 312 w 567"/>
                <a:gd name="T31" fmla="*/ 28 h 652"/>
                <a:gd name="T32" fmla="*/ 369 w 567"/>
                <a:gd name="T33" fmla="*/ 0 h 652"/>
                <a:gd name="T34" fmla="*/ 369 w 567"/>
                <a:gd name="T35" fmla="*/ 57 h 652"/>
                <a:gd name="T36" fmla="*/ 454 w 567"/>
                <a:gd name="T37" fmla="*/ 28 h 652"/>
                <a:gd name="T38" fmla="*/ 482 w 567"/>
                <a:gd name="T39" fmla="*/ 113 h 652"/>
                <a:gd name="T40" fmla="*/ 482 w 567"/>
                <a:gd name="T41" fmla="*/ 227 h 652"/>
                <a:gd name="T42" fmla="*/ 539 w 567"/>
                <a:gd name="T43" fmla="*/ 340 h 652"/>
                <a:gd name="T44" fmla="*/ 510 w 567"/>
                <a:gd name="T45" fmla="*/ 397 h 652"/>
                <a:gd name="T46" fmla="*/ 567 w 567"/>
                <a:gd name="T47" fmla="*/ 425 h 652"/>
                <a:gd name="T48" fmla="*/ 510 w 567"/>
                <a:gd name="T49" fmla="*/ 454 h 652"/>
                <a:gd name="T50" fmla="*/ 397 w 567"/>
                <a:gd name="T51" fmla="*/ 397 h 652"/>
                <a:gd name="T52" fmla="*/ 369 w 567"/>
                <a:gd name="T53" fmla="*/ 595 h 652"/>
                <a:gd name="T54" fmla="*/ 255 w 567"/>
                <a:gd name="T55" fmla="*/ 624 h 652"/>
                <a:gd name="T56" fmla="*/ 199 w 567"/>
                <a:gd name="T57" fmla="*/ 595 h 652"/>
                <a:gd name="T58" fmla="*/ 57 w 567"/>
                <a:gd name="T59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52">
                  <a:moveTo>
                    <a:pt x="57" y="652"/>
                  </a:moveTo>
                  <a:lnTo>
                    <a:pt x="0" y="624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114" y="482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29" y="198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14" y="57"/>
                  </a:lnTo>
                  <a:lnTo>
                    <a:pt x="227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28"/>
                  </a:lnTo>
                  <a:lnTo>
                    <a:pt x="482" y="113"/>
                  </a:lnTo>
                  <a:lnTo>
                    <a:pt x="482" y="227"/>
                  </a:lnTo>
                  <a:lnTo>
                    <a:pt x="539" y="340"/>
                  </a:lnTo>
                  <a:lnTo>
                    <a:pt x="510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397" y="397"/>
                  </a:lnTo>
                  <a:lnTo>
                    <a:pt x="369" y="595"/>
                  </a:lnTo>
                  <a:lnTo>
                    <a:pt x="255" y="624"/>
                  </a:lnTo>
                  <a:lnTo>
                    <a:pt x="199" y="595"/>
                  </a:lnTo>
                  <a:lnTo>
                    <a:pt x="57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9" name="Freeform 309"/>
            <p:cNvSpPr>
              <a:spLocks/>
            </p:cNvSpPr>
            <p:nvPr/>
          </p:nvSpPr>
          <p:spPr bwMode="auto">
            <a:xfrm>
              <a:off x="1521" y="2643"/>
              <a:ext cx="738" cy="822"/>
            </a:xfrm>
            <a:custGeom>
              <a:avLst/>
              <a:gdLst>
                <a:gd name="T0" fmla="*/ 624 w 738"/>
                <a:gd name="T1" fmla="*/ 85 h 822"/>
                <a:gd name="T2" fmla="*/ 624 w 738"/>
                <a:gd name="T3" fmla="*/ 0 h 822"/>
                <a:gd name="T4" fmla="*/ 539 w 738"/>
                <a:gd name="T5" fmla="*/ 113 h 822"/>
                <a:gd name="T6" fmla="*/ 482 w 738"/>
                <a:gd name="T7" fmla="*/ 85 h 822"/>
                <a:gd name="T8" fmla="*/ 426 w 738"/>
                <a:gd name="T9" fmla="*/ 85 h 822"/>
                <a:gd name="T10" fmla="*/ 397 w 738"/>
                <a:gd name="T11" fmla="*/ 142 h 822"/>
                <a:gd name="T12" fmla="*/ 341 w 738"/>
                <a:gd name="T13" fmla="*/ 113 h 822"/>
                <a:gd name="T14" fmla="*/ 256 w 738"/>
                <a:gd name="T15" fmla="*/ 170 h 822"/>
                <a:gd name="T16" fmla="*/ 142 w 738"/>
                <a:gd name="T17" fmla="*/ 170 h 822"/>
                <a:gd name="T18" fmla="*/ 114 w 738"/>
                <a:gd name="T19" fmla="*/ 227 h 822"/>
                <a:gd name="T20" fmla="*/ 171 w 738"/>
                <a:gd name="T21" fmla="*/ 283 h 822"/>
                <a:gd name="T22" fmla="*/ 114 w 738"/>
                <a:gd name="T23" fmla="*/ 425 h 822"/>
                <a:gd name="T24" fmla="*/ 29 w 738"/>
                <a:gd name="T25" fmla="*/ 482 h 822"/>
                <a:gd name="T26" fmla="*/ 0 w 738"/>
                <a:gd name="T27" fmla="*/ 567 h 822"/>
                <a:gd name="T28" fmla="*/ 142 w 738"/>
                <a:gd name="T29" fmla="*/ 624 h 822"/>
                <a:gd name="T30" fmla="*/ 142 w 738"/>
                <a:gd name="T31" fmla="*/ 652 h 822"/>
                <a:gd name="T32" fmla="*/ 227 w 738"/>
                <a:gd name="T33" fmla="*/ 737 h 822"/>
                <a:gd name="T34" fmla="*/ 369 w 738"/>
                <a:gd name="T35" fmla="*/ 709 h 822"/>
                <a:gd name="T36" fmla="*/ 369 w 738"/>
                <a:gd name="T37" fmla="*/ 794 h 822"/>
                <a:gd name="T38" fmla="*/ 482 w 738"/>
                <a:gd name="T39" fmla="*/ 822 h 822"/>
                <a:gd name="T40" fmla="*/ 567 w 738"/>
                <a:gd name="T41" fmla="*/ 794 h 822"/>
                <a:gd name="T42" fmla="*/ 539 w 738"/>
                <a:gd name="T43" fmla="*/ 680 h 822"/>
                <a:gd name="T44" fmla="*/ 738 w 738"/>
                <a:gd name="T45" fmla="*/ 539 h 822"/>
                <a:gd name="T46" fmla="*/ 681 w 738"/>
                <a:gd name="T47" fmla="*/ 482 h 822"/>
                <a:gd name="T48" fmla="*/ 681 w 738"/>
                <a:gd name="T49" fmla="*/ 397 h 822"/>
                <a:gd name="T50" fmla="*/ 738 w 738"/>
                <a:gd name="T51" fmla="*/ 283 h 822"/>
                <a:gd name="T52" fmla="*/ 709 w 738"/>
                <a:gd name="T53" fmla="*/ 255 h 822"/>
                <a:gd name="T54" fmla="*/ 681 w 738"/>
                <a:gd name="T55" fmla="*/ 170 h 822"/>
                <a:gd name="T56" fmla="*/ 624 w 738"/>
                <a:gd name="T57" fmla="*/ 142 h 822"/>
                <a:gd name="T58" fmla="*/ 624 w 738"/>
                <a:gd name="T59" fmla="*/ 85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822">
                  <a:moveTo>
                    <a:pt x="624" y="85"/>
                  </a:moveTo>
                  <a:lnTo>
                    <a:pt x="624" y="0"/>
                  </a:lnTo>
                  <a:lnTo>
                    <a:pt x="539" y="113"/>
                  </a:lnTo>
                  <a:lnTo>
                    <a:pt x="482" y="85"/>
                  </a:lnTo>
                  <a:lnTo>
                    <a:pt x="426" y="85"/>
                  </a:lnTo>
                  <a:lnTo>
                    <a:pt x="397" y="142"/>
                  </a:lnTo>
                  <a:lnTo>
                    <a:pt x="341" y="113"/>
                  </a:lnTo>
                  <a:lnTo>
                    <a:pt x="256" y="170"/>
                  </a:lnTo>
                  <a:lnTo>
                    <a:pt x="142" y="170"/>
                  </a:lnTo>
                  <a:lnTo>
                    <a:pt x="114" y="227"/>
                  </a:lnTo>
                  <a:lnTo>
                    <a:pt x="171" y="283"/>
                  </a:lnTo>
                  <a:lnTo>
                    <a:pt x="114" y="425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227" y="737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482" y="822"/>
                  </a:lnTo>
                  <a:lnTo>
                    <a:pt x="567" y="794"/>
                  </a:lnTo>
                  <a:lnTo>
                    <a:pt x="539" y="680"/>
                  </a:lnTo>
                  <a:lnTo>
                    <a:pt x="738" y="539"/>
                  </a:lnTo>
                  <a:lnTo>
                    <a:pt x="681" y="482"/>
                  </a:lnTo>
                  <a:lnTo>
                    <a:pt x="681" y="397"/>
                  </a:lnTo>
                  <a:lnTo>
                    <a:pt x="738" y="283"/>
                  </a:lnTo>
                  <a:lnTo>
                    <a:pt x="709" y="255"/>
                  </a:lnTo>
                  <a:lnTo>
                    <a:pt x="681" y="170"/>
                  </a:lnTo>
                  <a:lnTo>
                    <a:pt x="624" y="142"/>
                  </a:lnTo>
                  <a:lnTo>
                    <a:pt x="624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1" name="Freeform 311"/>
            <p:cNvSpPr>
              <a:spLocks/>
            </p:cNvSpPr>
            <p:nvPr/>
          </p:nvSpPr>
          <p:spPr bwMode="auto">
            <a:xfrm>
              <a:off x="1890" y="2246"/>
              <a:ext cx="369" cy="482"/>
            </a:xfrm>
            <a:custGeom>
              <a:avLst/>
              <a:gdLst>
                <a:gd name="T0" fmla="*/ 255 w 369"/>
                <a:gd name="T1" fmla="*/ 397 h 482"/>
                <a:gd name="T2" fmla="*/ 198 w 369"/>
                <a:gd name="T3" fmla="*/ 397 h 482"/>
                <a:gd name="T4" fmla="*/ 198 w 369"/>
                <a:gd name="T5" fmla="*/ 340 h 482"/>
                <a:gd name="T6" fmla="*/ 142 w 369"/>
                <a:gd name="T7" fmla="*/ 340 h 482"/>
                <a:gd name="T8" fmla="*/ 142 w 369"/>
                <a:gd name="T9" fmla="*/ 283 h 482"/>
                <a:gd name="T10" fmla="*/ 113 w 369"/>
                <a:gd name="T11" fmla="*/ 255 h 482"/>
                <a:gd name="T12" fmla="*/ 113 w 369"/>
                <a:gd name="T13" fmla="*/ 170 h 482"/>
                <a:gd name="T14" fmla="*/ 28 w 369"/>
                <a:gd name="T15" fmla="*/ 170 h 482"/>
                <a:gd name="T16" fmla="*/ 0 w 369"/>
                <a:gd name="T17" fmla="*/ 113 h 482"/>
                <a:gd name="T18" fmla="*/ 28 w 369"/>
                <a:gd name="T19" fmla="*/ 0 h 482"/>
                <a:gd name="T20" fmla="*/ 85 w 369"/>
                <a:gd name="T21" fmla="*/ 0 h 482"/>
                <a:gd name="T22" fmla="*/ 113 w 369"/>
                <a:gd name="T23" fmla="*/ 28 h 482"/>
                <a:gd name="T24" fmla="*/ 284 w 369"/>
                <a:gd name="T25" fmla="*/ 0 h 482"/>
                <a:gd name="T26" fmla="*/ 340 w 369"/>
                <a:gd name="T27" fmla="*/ 28 h 482"/>
                <a:gd name="T28" fmla="*/ 340 w 369"/>
                <a:gd name="T29" fmla="*/ 113 h 482"/>
                <a:gd name="T30" fmla="*/ 284 w 369"/>
                <a:gd name="T31" fmla="*/ 113 h 482"/>
                <a:gd name="T32" fmla="*/ 312 w 369"/>
                <a:gd name="T33" fmla="*/ 340 h 482"/>
                <a:gd name="T34" fmla="*/ 369 w 369"/>
                <a:gd name="T35" fmla="*/ 369 h 482"/>
                <a:gd name="T36" fmla="*/ 369 w 369"/>
                <a:gd name="T37" fmla="*/ 397 h 482"/>
                <a:gd name="T38" fmla="*/ 312 w 369"/>
                <a:gd name="T39" fmla="*/ 425 h 482"/>
                <a:gd name="T40" fmla="*/ 312 w 369"/>
                <a:gd name="T41" fmla="*/ 454 h 482"/>
                <a:gd name="T42" fmla="*/ 255 w 369"/>
                <a:gd name="T43" fmla="*/ 482 h 482"/>
                <a:gd name="T44" fmla="*/ 255 w 369"/>
                <a:gd name="T4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82">
                  <a:moveTo>
                    <a:pt x="255" y="397"/>
                  </a:moveTo>
                  <a:lnTo>
                    <a:pt x="198" y="397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340"/>
                  </a:lnTo>
                  <a:lnTo>
                    <a:pt x="369" y="369"/>
                  </a:lnTo>
                  <a:lnTo>
                    <a:pt x="369" y="397"/>
                  </a:lnTo>
                  <a:lnTo>
                    <a:pt x="312" y="425"/>
                  </a:lnTo>
                  <a:lnTo>
                    <a:pt x="312" y="454"/>
                  </a:lnTo>
                  <a:lnTo>
                    <a:pt x="255" y="482"/>
                  </a:lnTo>
                  <a:lnTo>
                    <a:pt x="255" y="39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1550" y="2161"/>
              <a:ext cx="595" cy="652"/>
            </a:xfrm>
            <a:custGeom>
              <a:avLst/>
              <a:gdLst>
                <a:gd name="T0" fmla="*/ 113 w 595"/>
                <a:gd name="T1" fmla="*/ 652 h 652"/>
                <a:gd name="T2" fmla="*/ 227 w 595"/>
                <a:gd name="T3" fmla="*/ 652 h 652"/>
                <a:gd name="T4" fmla="*/ 312 w 595"/>
                <a:gd name="T5" fmla="*/ 595 h 652"/>
                <a:gd name="T6" fmla="*/ 368 w 595"/>
                <a:gd name="T7" fmla="*/ 624 h 652"/>
                <a:gd name="T8" fmla="*/ 397 w 595"/>
                <a:gd name="T9" fmla="*/ 567 h 652"/>
                <a:gd name="T10" fmla="*/ 453 w 595"/>
                <a:gd name="T11" fmla="*/ 567 h 652"/>
                <a:gd name="T12" fmla="*/ 510 w 595"/>
                <a:gd name="T13" fmla="*/ 595 h 652"/>
                <a:gd name="T14" fmla="*/ 595 w 595"/>
                <a:gd name="T15" fmla="*/ 482 h 652"/>
                <a:gd name="T16" fmla="*/ 538 w 595"/>
                <a:gd name="T17" fmla="*/ 482 h 652"/>
                <a:gd name="T18" fmla="*/ 538 w 595"/>
                <a:gd name="T19" fmla="*/ 425 h 652"/>
                <a:gd name="T20" fmla="*/ 482 w 595"/>
                <a:gd name="T21" fmla="*/ 425 h 652"/>
                <a:gd name="T22" fmla="*/ 482 w 595"/>
                <a:gd name="T23" fmla="*/ 368 h 652"/>
                <a:gd name="T24" fmla="*/ 453 w 595"/>
                <a:gd name="T25" fmla="*/ 340 h 652"/>
                <a:gd name="T26" fmla="*/ 453 w 595"/>
                <a:gd name="T27" fmla="*/ 255 h 652"/>
                <a:gd name="T28" fmla="*/ 368 w 595"/>
                <a:gd name="T29" fmla="*/ 255 h 652"/>
                <a:gd name="T30" fmla="*/ 340 w 595"/>
                <a:gd name="T31" fmla="*/ 198 h 652"/>
                <a:gd name="T32" fmla="*/ 283 w 595"/>
                <a:gd name="T33" fmla="*/ 198 h 652"/>
                <a:gd name="T34" fmla="*/ 283 w 595"/>
                <a:gd name="T35" fmla="*/ 142 h 652"/>
                <a:gd name="T36" fmla="*/ 198 w 595"/>
                <a:gd name="T37" fmla="*/ 113 h 652"/>
                <a:gd name="T38" fmla="*/ 198 w 595"/>
                <a:gd name="T39" fmla="*/ 57 h 652"/>
                <a:gd name="T40" fmla="*/ 113 w 595"/>
                <a:gd name="T41" fmla="*/ 57 h 652"/>
                <a:gd name="T42" fmla="*/ 57 w 595"/>
                <a:gd name="T43" fmla="*/ 0 h 652"/>
                <a:gd name="T44" fmla="*/ 0 w 595"/>
                <a:gd name="T45" fmla="*/ 85 h 652"/>
                <a:gd name="T46" fmla="*/ 57 w 595"/>
                <a:gd name="T47" fmla="*/ 142 h 652"/>
                <a:gd name="T48" fmla="*/ 57 w 595"/>
                <a:gd name="T49" fmla="*/ 255 h 652"/>
                <a:gd name="T50" fmla="*/ 28 w 595"/>
                <a:gd name="T51" fmla="*/ 340 h 652"/>
                <a:gd name="T52" fmla="*/ 85 w 595"/>
                <a:gd name="T53" fmla="*/ 368 h 652"/>
                <a:gd name="T54" fmla="*/ 113 w 595"/>
                <a:gd name="T55" fmla="*/ 510 h 652"/>
                <a:gd name="T56" fmla="*/ 113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113" y="652"/>
                  </a:moveTo>
                  <a:lnTo>
                    <a:pt x="227" y="652"/>
                  </a:lnTo>
                  <a:lnTo>
                    <a:pt x="312" y="595"/>
                  </a:lnTo>
                  <a:lnTo>
                    <a:pt x="368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95"/>
                  </a:lnTo>
                  <a:lnTo>
                    <a:pt x="595" y="482"/>
                  </a:lnTo>
                  <a:lnTo>
                    <a:pt x="538" y="482"/>
                  </a:lnTo>
                  <a:lnTo>
                    <a:pt x="538" y="425"/>
                  </a:lnTo>
                  <a:lnTo>
                    <a:pt x="482" y="425"/>
                  </a:lnTo>
                  <a:lnTo>
                    <a:pt x="482" y="368"/>
                  </a:lnTo>
                  <a:lnTo>
                    <a:pt x="453" y="340"/>
                  </a:lnTo>
                  <a:lnTo>
                    <a:pt x="453" y="255"/>
                  </a:lnTo>
                  <a:lnTo>
                    <a:pt x="368" y="255"/>
                  </a:lnTo>
                  <a:lnTo>
                    <a:pt x="340" y="198"/>
                  </a:lnTo>
                  <a:lnTo>
                    <a:pt x="283" y="198"/>
                  </a:lnTo>
                  <a:lnTo>
                    <a:pt x="283" y="142"/>
                  </a:lnTo>
                  <a:lnTo>
                    <a:pt x="198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57" y="255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113" y="510"/>
                  </a:lnTo>
                  <a:lnTo>
                    <a:pt x="113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3" name="Freeform 313"/>
            <p:cNvSpPr>
              <a:spLocks/>
            </p:cNvSpPr>
            <p:nvPr/>
          </p:nvSpPr>
          <p:spPr bwMode="auto">
            <a:xfrm>
              <a:off x="1465" y="1112"/>
              <a:ext cx="482" cy="454"/>
            </a:xfrm>
            <a:custGeom>
              <a:avLst/>
              <a:gdLst>
                <a:gd name="T0" fmla="*/ 453 w 482"/>
                <a:gd name="T1" fmla="*/ 113 h 454"/>
                <a:gd name="T2" fmla="*/ 425 w 482"/>
                <a:gd name="T3" fmla="*/ 255 h 454"/>
                <a:gd name="T4" fmla="*/ 482 w 482"/>
                <a:gd name="T5" fmla="*/ 312 h 454"/>
                <a:gd name="T6" fmla="*/ 368 w 482"/>
                <a:gd name="T7" fmla="*/ 454 h 454"/>
                <a:gd name="T8" fmla="*/ 312 w 482"/>
                <a:gd name="T9" fmla="*/ 397 h 454"/>
                <a:gd name="T10" fmla="*/ 255 w 482"/>
                <a:gd name="T11" fmla="*/ 454 h 454"/>
                <a:gd name="T12" fmla="*/ 142 w 482"/>
                <a:gd name="T13" fmla="*/ 425 h 454"/>
                <a:gd name="T14" fmla="*/ 113 w 482"/>
                <a:gd name="T15" fmla="*/ 454 h 454"/>
                <a:gd name="T16" fmla="*/ 0 w 482"/>
                <a:gd name="T17" fmla="*/ 397 h 454"/>
                <a:gd name="T18" fmla="*/ 56 w 482"/>
                <a:gd name="T19" fmla="*/ 312 h 454"/>
                <a:gd name="T20" fmla="*/ 113 w 482"/>
                <a:gd name="T21" fmla="*/ 0 h 454"/>
                <a:gd name="T22" fmla="*/ 255 w 482"/>
                <a:gd name="T23" fmla="*/ 85 h 454"/>
                <a:gd name="T24" fmla="*/ 312 w 482"/>
                <a:gd name="T25" fmla="*/ 142 h 454"/>
                <a:gd name="T26" fmla="*/ 453 w 482"/>
                <a:gd name="T27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54">
                  <a:moveTo>
                    <a:pt x="453" y="113"/>
                  </a:moveTo>
                  <a:lnTo>
                    <a:pt x="425" y="255"/>
                  </a:lnTo>
                  <a:lnTo>
                    <a:pt x="482" y="312"/>
                  </a:lnTo>
                  <a:lnTo>
                    <a:pt x="368" y="454"/>
                  </a:lnTo>
                  <a:lnTo>
                    <a:pt x="312" y="397"/>
                  </a:lnTo>
                  <a:lnTo>
                    <a:pt x="255" y="454"/>
                  </a:lnTo>
                  <a:lnTo>
                    <a:pt x="142" y="425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113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453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4" name="Freeform 314"/>
            <p:cNvSpPr>
              <a:spLocks/>
            </p:cNvSpPr>
            <p:nvPr/>
          </p:nvSpPr>
          <p:spPr bwMode="auto">
            <a:xfrm>
              <a:off x="1408" y="1509"/>
              <a:ext cx="425" cy="255"/>
            </a:xfrm>
            <a:custGeom>
              <a:avLst/>
              <a:gdLst>
                <a:gd name="T0" fmla="*/ 57 w 425"/>
                <a:gd name="T1" fmla="*/ 0 h 255"/>
                <a:gd name="T2" fmla="*/ 170 w 425"/>
                <a:gd name="T3" fmla="*/ 57 h 255"/>
                <a:gd name="T4" fmla="*/ 199 w 425"/>
                <a:gd name="T5" fmla="*/ 28 h 255"/>
                <a:gd name="T6" fmla="*/ 312 w 425"/>
                <a:gd name="T7" fmla="*/ 57 h 255"/>
                <a:gd name="T8" fmla="*/ 369 w 425"/>
                <a:gd name="T9" fmla="*/ 0 h 255"/>
                <a:gd name="T10" fmla="*/ 425 w 425"/>
                <a:gd name="T11" fmla="*/ 57 h 255"/>
                <a:gd name="T12" fmla="*/ 425 w 425"/>
                <a:gd name="T13" fmla="*/ 142 h 255"/>
                <a:gd name="T14" fmla="*/ 340 w 425"/>
                <a:gd name="T15" fmla="*/ 142 h 255"/>
                <a:gd name="T16" fmla="*/ 340 w 425"/>
                <a:gd name="T17" fmla="*/ 170 h 255"/>
                <a:gd name="T18" fmla="*/ 369 w 425"/>
                <a:gd name="T19" fmla="*/ 198 h 255"/>
                <a:gd name="T20" fmla="*/ 227 w 425"/>
                <a:gd name="T21" fmla="*/ 255 h 255"/>
                <a:gd name="T22" fmla="*/ 170 w 425"/>
                <a:gd name="T23" fmla="*/ 142 h 255"/>
                <a:gd name="T24" fmla="*/ 85 w 425"/>
                <a:gd name="T25" fmla="*/ 142 h 255"/>
                <a:gd name="T26" fmla="*/ 0 w 425"/>
                <a:gd name="T27" fmla="*/ 85 h 255"/>
                <a:gd name="T28" fmla="*/ 57 w 425"/>
                <a:gd name="T2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255">
                  <a:moveTo>
                    <a:pt x="57" y="0"/>
                  </a:moveTo>
                  <a:lnTo>
                    <a:pt x="170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25" y="57"/>
                  </a:lnTo>
                  <a:lnTo>
                    <a:pt x="425" y="142"/>
                  </a:lnTo>
                  <a:lnTo>
                    <a:pt x="340" y="142"/>
                  </a:lnTo>
                  <a:lnTo>
                    <a:pt x="340" y="170"/>
                  </a:lnTo>
                  <a:lnTo>
                    <a:pt x="369" y="198"/>
                  </a:lnTo>
                  <a:lnTo>
                    <a:pt x="227" y="255"/>
                  </a:lnTo>
                  <a:lnTo>
                    <a:pt x="170" y="142"/>
                  </a:lnTo>
                  <a:lnTo>
                    <a:pt x="85" y="142"/>
                  </a:lnTo>
                  <a:lnTo>
                    <a:pt x="0" y="85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5" name="Freeform 315"/>
            <p:cNvSpPr>
              <a:spLocks/>
            </p:cNvSpPr>
            <p:nvPr/>
          </p:nvSpPr>
          <p:spPr bwMode="auto">
            <a:xfrm>
              <a:off x="1550" y="1651"/>
              <a:ext cx="340" cy="255"/>
            </a:xfrm>
            <a:custGeom>
              <a:avLst/>
              <a:gdLst>
                <a:gd name="T0" fmla="*/ 85 w 340"/>
                <a:gd name="T1" fmla="*/ 113 h 255"/>
                <a:gd name="T2" fmla="*/ 227 w 340"/>
                <a:gd name="T3" fmla="*/ 56 h 255"/>
                <a:gd name="T4" fmla="*/ 198 w 340"/>
                <a:gd name="T5" fmla="*/ 28 h 255"/>
                <a:gd name="T6" fmla="*/ 198 w 340"/>
                <a:gd name="T7" fmla="*/ 0 h 255"/>
                <a:gd name="T8" fmla="*/ 283 w 340"/>
                <a:gd name="T9" fmla="*/ 0 h 255"/>
                <a:gd name="T10" fmla="*/ 283 w 340"/>
                <a:gd name="T11" fmla="*/ 28 h 255"/>
                <a:gd name="T12" fmla="*/ 340 w 340"/>
                <a:gd name="T13" fmla="*/ 28 h 255"/>
                <a:gd name="T14" fmla="*/ 312 w 340"/>
                <a:gd name="T15" fmla="*/ 113 h 255"/>
                <a:gd name="T16" fmla="*/ 283 w 340"/>
                <a:gd name="T17" fmla="*/ 113 h 255"/>
                <a:gd name="T18" fmla="*/ 283 w 340"/>
                <a:gd name="T19" fmla="*/ 170 h 255"/>
                <a:gd name="T20" fmla="*/ 170 w 340"/>
                <a:gd name="T21" fmla="*/ 255 h 255"/>
                <a:gd name="T22" fmla="*/ 113 w 340"/>
                <a:gd name="T23" fmla="*/ 226 h 255"/>
                <a:gd name="T24" fmla="*/ 28 w 340"/>
                <a:gd name="T25" fmla="*/ 255 h 255"/>
                <a:gd name="T26" fmla="*/ 0 w 340"/>
                <a:gd name="T27" fmla="*/ 198 h 255"/>
                <a:gd name="T28" fmla="*/ 85 w 340"/>
                <a:gd name="T29" fmla="*/ 141 h 255"/>
                <a:gd name="T30" fmla="*/ 85 w 340"/>
                <a:gd name="T3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55">
                  <a:moveTo>
                    <a:pt x="85" y="113"/>
                  </a:moveTo>
                  <a:lnTo>
                    <a:pt x="227" y="56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283" y="28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255"/>
                  </a:lnTo>
                  <a:lnTo>
                    <a:pt x="113" y="226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41"/>
                  </a:lnTo>
                  <a:lnTo>
                    <a:pt x="85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6" name="Freeform 316"/>
            <p:cNvSpPr>
              <a:spLocks/>
            </p:cNvSpPr>
            <p:nvPr/>
          </p:nvSpPr>
          <p:spPr bwMode="auto">
            <a:xfrm>
              <a:off x="1833" y="1792"/>
              <a:ext cx="170" cy="312"/>
            </a:xfrm>
            <a:custGeom>
              <a:avLst/>
              <a:gdLst>
                <a:gd name="T0" fmla="*/ 0 w 170"/>
                <a:gd name="T1" fmla="*/ 57 h 312"/>
                <a:gd name="T2" fmla="*/ 0 w 170"/>
                <a:gd name="T3" fmla="*/ 312 h 312"/>
                <a:gd name="T4" fmla="*/ 85 w 170"/>
                <a:gd name="T5" fmla="*/ 256 h 312"/>
                <a:gd name="T6" fmla="*/ 170 w 170"/>
                <a:gd name="T7" fmla="*/ 227 h 312"/>
                <a:gd name="T8" fmla="*/ 142 w 170"/>
                <a:gd name="T9" fmla="*/ 170 h 312"/>
                <a:gd name="T10" fmla="*/ 142 w 170"/>
                <a:gd name="T11" fmla="*/ 57 h 312"/>
                <a:gd name="T12" fmla="*/ 57 w 170"/>
                <a:gd name="T13" fmla="*/ 0 h 312"/>
                <a:gd name="T14" fmla="*/ 0 w 170"/>
                <a:gd name="T15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312">
                  <a:moveTo>
                    <a:pt x="0" y="57"/>
                  </a:moveTo>
                  <a:lnTo>
                    <a:pt x="0" y="312"/>
                  </a:lnTo>
                  <a:lnTo>
                    <a:pt x="85" y="256"/>
                  </a:lnTo>
                  <a:lnTo>
                    <a:pt x="170" y="227"/>
                  </a:lnTo>
                  <a:lnTo>
                    <a:pt x="142" y="170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7" name="Freeform 317"/>
            <p:cNvSpPr>
              <a:spLocks/>
            </p:cNvSpPr>
            <p:nvPr/>
          </p:nvSpPr>
          <p:spPr bwMode="auto">
            <a:xfrm>
              <a:off x="1436" y="1821"/>
              <a:ext cx="539" cy="538"/>
            </a:xfrm>
            <a:custGeom>
              <a:avLst/>
              <a:gdLst>
                <a:gd name="T0" fmla="*/ 397 w 539"/>
                <a:gd name="T1" fmla="*/ 0 h 538"/>
                <a:gd name="T2" fmla="*/ 397 w 539"/>
                <a:gd name="T3" fmla="*/ 283 h 538"/>
                <a:gd name="T4" fmla="*/ 482 w 539"/>
                <a:gd name="T5" fmla="*/ 227 h 538"/>
                <a:gd name="T6" fmla="*/ 539 w 539"/>
                <a:gd name="T7" fmla="*/ 283 h 538"/>
                <a:gd name="T8" fmla="*/ 539 w 539"/>
                <a:gd name="T9" fmla="*/ 425 h 538"/>
                <a:gd name="T10" fmla="*/ 482 w 539"/>
                <a:gd name="T11" fmla="*/ 425 h 538"/>
                <a:gd name="T12" fmla="*/ 454 w 539"/>
                <a:gd name="T13" fmla="*/ 538 h 538"/>
                <a:gd name="T14" fmla="*/ 397 w 539"/>
                <a:gd name="T15" fmla="*/ 538 h 538"/>
                <a:gd name="T16" fmla="*/ 397 w 539"/>
                <a:gd name="T17" fmla="*/ 482 h 538"/>
                <a:gd name="T18" fmla="*/ 312 w 539"/>
                <a:gd name="T19" fmla="*/ 453 h 538"/>
                <a:gd name="T20" fmla="*/ 312 w 539"/>
                <a:gd name="T21" fmla="*/ 397 h 538"/>
                <a:gd name="T22" fmla="*/ 227 w 539"/>
                <a:gd name="T23" fmla="*/ 397 h 538"/>
                <a:gd name="T24" fmla="*/ 171 w 539"/>
                <a:gd name="T25" fmla="*/ 340 h 538"/>
                <a:gd name="T26" fmla="*/ 114 w 539"/>
                <a:gd name="T27" fmla="*/ 425 h 538"/>
                <a:gd name="T28" fmla="*/ 57 w 539"/>
                <a:gd name="T29" fmla="*/ 312 h 538"/>
                <a:gd name="T30" fmla="*/ 0 w 539"/>
                <a:gd name="T31" fmla="*/ 312 h 538"/>
                <a:gd name="T32" fmla="*/ 0 w 539"/>
                <a:gd name="T33" fmla="*/ 227 h 538"/>
                <a:gd name="T34" fmla="*/ 57 w 539"/>
                <a:gd name="T35" fmla="*/ 198 h 538"/>
                <a:gd name="T36" fmla="*/ 57 w 539"/>
                <a:gd name="T37" fmla="*/ 113 h 538"/>
                <a:gd name="T38" fmla="*/ 142 w 539"/>
                <a:gd name="T39" fmla="*/ 85 h 538"/>
                <a:gd name="T40" fmla="*/ 227 w 539"/>
                <a:gd name="T41" fmla="*/ 56 h 538"/>
                <a:gd name="T42" fmla="*/ 284 w 539"/>
                <a:gd name="T43" fmla="*/ 85 h 538"/>
                <a:gd name="T44" fmla="*/ 397 w 539"/>
                <a:gd name="T45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538">
                  <a:moveTo>
                    <a:pt x="397" y="0"/>
                  </a:moveTo>
                  <a:lnTo>
                    <a:pt x="397" y="283"/>
                  </a:lnTo>
                  <a:lnTo>
                    <a:pt x="482" y="227"/>
                  </a:lnTo>
                  <a:lnTo>
                    <a:pt x="539" y="283"/>
                  </a:lnTo>
                  <a:lnTo>
                    <a:pt x="539" y="425"/>
                  </a:lnTo>
                  <a:lnTo>
                    <a:pt x="482" y="425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97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27" y="397"/>
                  </a:lnTo>
                  <a:lnTo>
                    <a:pt x="171" y="340"/>
                  </a:lnTo>
                  <a:lnTo>
                    <a:pt x="114" y="42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8" name="Freeform 318"/>
            <p:cNvSpPr>
              <a:spLocks/>
            </p:cNvSpPr>
            <p:nvPr/>
          </p:nvSpPr>
          <p:spPr bwMode="auto">
            <a:xfrm>
              <a:off x="1578" y="120"/>
              <a:ext cx="596" cy="1134"/>
            </a:xfrm>
            <a:custGeom>
              <a:avLst/>
              <a:gdLst>
                <a:gd name="T0" fmla="*/ 0 w 596"/>
                <a:gd name="T1" fmla="*/ 992 h 1134"/>
                <a:gd name="T2" fmla="*/ 142 w 596"/>
                <a:gd name="T3" fmla="*/ 1077 h 1134"/>
                <a:gd name="T4" fmla="*/ 199 w 596"/>
                <a:gd name="T5" fmla="*/ 1134 h 1134"/>
                <a:gd name="T6" fmla="*/ 340 w 596"/>
                <a:gd name="T7" fmla="*/ 1105 h 1134"/>
                <a:gd name="T8" fmla="*/ 397 w 596"/>
                <a:gd name="T9" fmla="*/ 1077 h 1134"/>
                <a:gd name="T10" fmla="*/ 369 w 596"/>
                <a:gd name="T11" fmla="*/ 964 h 1134"/>
                <a:gd name="T12" fmla="*/ 284 w 596"/>
                <a:gd name="T13" fmla="*/ 623 h 1134"/>
                <a:gd name="T14" fmla="*/ 425 w 596"/>
                <a:gd name="T15" fmla="*/ 595 h 1134"/>
                <a:gd name="T16" fmla="*/ 510 w 596"/>
                <a:gd name="T17" fmla="*/ 453 h 1134"/>
                <a:gd name="T18" fmla="*/ 567 w 596"/>
                <a:gd name="T19" fmla="*/ 453 h 1134"/>
                <a:gd name="T20" fmla="*/ 596 w 596"/>
                <a:gd name="T21" fmla="*/ 340 h 1134"/>
                <a:gd name="T22" fmla="*/ 454 w 596"/>
                <a:gd name="T23" fmla="*/ 227 h 1134"/>
                <a:gd name="T24" fmla="*/ 425 w 596"/>
                <a:gd name="T25" fmla="*/ 28 h 1134"/>
                <a:gd name="T26" fmla="*/ 340 w 596"/>
                <a:gd name="T27" fmla="*/ 56 h 1134"/>
                <a:gd name="T28" fmla="*/ 284 w 596"/>
                <a:gd name="T29" fmla="*/ 0 h 1134"/>
                <a:gd name="T30" fmla="*/ 255 w 596"/>
                <a:gd name="T31" fmla="*/ 56 h 1134"/>
                <a:gd name="T32" fmla="*/ 284 w 596"/>
                <a:gd name="T33" fmla="*/ 227 h 1134"/>
                <a:gd name="T34" fmla="*/ 227 w 596"/>
                <a:gd name="T35" fmla="*/ 283 h 1134"/>
                <a:gd name="T36" fmla="*/ 170 w 596"/>
                <a:gd name="T37" fmla="*/ 255 h 1134"/>
                <a:gd name="T38" fmla="*/ 142 w 596"/>
                <a:gd name="T39" fmla="*/ 312 h 1134"/>
                <a:gd name="T40" fmla="*/ 227 w 596"/>
                <a:gd name="T41" fmla="*/ 482 h 1134"/>
                <a:gd name="T42" fmla="*/ 85 w 596"/>
                <a:gd name="T43" fmla="*/ 567 h 1134"/>
                <a:gd name="T44" fmla="*/ 0 w 596"/>
                <a:gd name="T45" fmla="*/ 737 h 1134"/>
                <a:gd name="T46" fmla="*/ 29 w 596"/>
                <a:gd name="T47" fmla="*/ 850 h 1134"/>
                <a:gd name="T48" fmla="*/ 0 w 596"/>
                <a:gd name="T49" fmla="*/ 9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1134">
                  <a:moveTo>
                    <a:pt x="0" y="992"/>
                  </a:moveTo>
                  <a:lnTo>
                    <a:pt x="142" y="1077"/>
                  </a:lnTo>
                  <a:lnTo>
                    <a:pt x="199" y="1134"/>
                  </a:lnTo>
                  <a:lnTo>
                    <a:pt x="340" y="1105"/>
                  </a:lnTo>
                  <a:lnTo>
                    <a:pt x="397" y="1077"/>
                  </a:lnTo>
                  <a:lnTo>
                    <a:pt x="369" y="964"/>
                  </a:lnTo>
                  <a:lnTo>
                    <a:pt x="284" y="623"/>
                  </a:lnTo>
                  <a:lnTo>
                    <a:pt x="425" y="595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96" y="340"/>
                  </a:lnTo>
                  <a:lnTo>
                    <a:pt x="454" y="227"/>
                  </a:lnTo>
                  <a:lnTo>
                    <a:pt x="425" y="28"/>
                  </a:lnTo>
                  <a:lnTo>
                    <a:pt x="340" y="56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227" y="482"/>
                  </a:lnTo>
                  <a:lnTo>
                    <a:pt x="85" y="567"/>
                  </a:lnTo>
                  <a:lnTo>
                    <a:pt x="0" y="737"/>
                  </a:lnTo>
                  <a:lnTo>
                    <a:pt x="29" y="850"/>
                  </a:lnTo>
                  <a:lnTo>
                    <a:pt x="0" y="99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1782489" y="1130586"/>
            <a:ext cx="6551446" cy="9558913"/>
            <a:chOff x="1782489" y="1130586"/>
            <a:chExt cx="6551446" cy="9558913"/>
          </a:xfrm>
        </p:grpSpPr>
        <p:sp>
          <p:nvSpPr>
            <p:cNvPr id="213" name="正方形/長方形 212"/>
            <p:cNvSpPr/>
            <p:nvPr/>
          </p:nvSpPr>
          <p:spPr>
            <a:xfrm>
              <a:off x="4131688" y="144201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奈良市</a:t>
              </a: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2719920" y="3708599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大和高田市</a:t>
              </a: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3036344" y="1951237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大和郡山市</a:t>
              </a: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4189597" y="257050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天理市</a:t>
              </a: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3506212" y="39069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橿原市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4342802" y="36124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桜井市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2798748" y="63818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五條市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2636406" y="470429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御所市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2240975" y="11305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生駒市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2518455" y="39744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葛城市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5824757" y="36830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宇陀市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6190209" y="15669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山添村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1782489" y="23765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三郷町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5965728" y="509835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東吉野村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6083739" y="666718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4338857" y="645604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黒滝村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3675063" y="59580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下市町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5239772" y="995769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下北山村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5970588" y="854650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上北山村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3197454" y="1038172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十津川村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4510307" y="747785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天川村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1802041" y="870763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野迫川村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4608732" y="52308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吉野町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3564157" y="51792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大淀町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2863552" y="322659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広陵町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2118405" y="267218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王寺町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2773779" y="263710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河合町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3791766" y="433476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明日香村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2653152" y="29803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上牧町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7591424" y="41522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御杖村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7220169" y="35950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曽爾村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3486233" y="46919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高取町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3427851" y="26464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3564157" y="28718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三宅町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3545116" y="320073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田原本町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3325381" y="237658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安堵町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2707939" y="22675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斑鳩町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2133819" y="19932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平群町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1987988" y="3103503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香芝市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1020180" y="190110"/>
            <a:ext cx="7694612" cy="12419013"/>
            <a:chOff x="1020180" y="190110"/>
            <a:chExt cx="7694612" cy="12419013"/>
          </a:xfrm>
        </p:grpSpPr>
        <p:grpSp>
          <p:nvGrpSpPr>
            <p:cNvPr id="253" name="Group 319"/>
            <p:cNvGrpSpPr>
              <a:grpSpLocks/>
            </p:cNvGrpSpPr>
            <p:nvPr/>
          </p:nvGrpSpPr>
          <p:grpSpPr bwMode="auto">
            <a:xfrm>
              <a:off x="1020180" y="190110"/>
              <a:ext cx="7694612" cy="12419013"/>
              <a:chOff x="643" y="120"/>
              <a:chExt cx="4847" cy="7823"/>
            </a:xfrm>
          </p:grpSpPr>
          <p:sp>
            <p:nvSpPr>
              <p:cNvPr id="254" name="Freeform 259"/>
              <p:cNvSpPr>
                <a:spLocks/>
              </p:cNvSpPr>
              <p:nvPr/>
            </p:nvSpPr>
            <p:spPr bwMode="auto">
              <a:xfrm>
                <a:off x="727" y="5420"/>
                <a:ext cx="2580" cy="2523"/>
              </a:xfrm>
              <a:custGeom>
                <a:avLst/>
                <a:gdLst>
                  <a:gd name="T0" fmla="*/ 1134 w 2579"/>
                  <a:gd name="T1" fmla="*/ 567 h 2523"/>
                  <a:gd name="T2" fmla="*/ 1219 w 2579"/>
                  <a:gd name="T3" fmla="*/ 397 h 2523"/>
                  <a:gd name="T4" fmla="*/ 1360 w 2579"/>
                  <a:gd name="T5" fmla="*/ 114 h 2523"/>
                  <a:gd name="T6" fmla="*/ 1389 w 2579"/>
                  <a:gd name="T7" fmla="*/ 28 h 2523"/>
                  <a:gd name="T8" fmla="*/ 1531 w 2579"/>
                  <a:gd name="T9" fmla="*/ 85 h 2523"/>
                  <a:gd name="T10" fmla="*/ 1672 w 2579"/>
                  <a:gd name="T11" fmla="*/ 199 h 2523"/>
                  <a:gd name="T12" fmla="*/ 2098 w 2579"/>
                  <a:gd name="T13" fmla="*/ 142 h 2523"/>
                  <a:gd name="T14" fmla="*/ 2466 w 2579"/>
                  <a:gd name="T15" fmla="*/ 85 h 2523"/>
                  <a:gd name="T16" fmla="*/ 2494 w 2579"/>
                  <a:gd name="T17" fmla="*/ 340 h 2523"/>
                  <a:gd name="T18" fmla="*/ 2409 w 2579"/>
                  <a:gd name="T19" fmla="*/ 737 h 2523"/>
                  <a:gd name="T20" fmla="*/ 2409 w 2579"/>
                  <a:gd name="T21" fmla="*/ 936 h 2523"/>
                  <a:gd name="T22" fmla="*/ 2438 w 2579"/>
                  <a:gd name="T23" fmla="*/ 1191 h 2523"/>
                  <a:gd name="T24" fmla="*/ 2466 w 2579"/>
                  <a:gd name="T25" fmla="*/ 1474 h 2523"/>
                  <a:gd name="T26" fmla="*/ 2551 w 2579"/>
                  <a:gd name="T27" fmla="*/ 1644 h 2523"/>
                  <a:gd name="T28" fmla="*/ 2466 w 2579"/>
                  <a:gd name="T29" fmla="*/ 1928 h 2523"/>
                  <a:gd name="T30" fmla="*/ 2523 w 2579"/>
                  <a:gd name="T31" fmla="*/ 2013 h 2523"/>
                  <a:gd name="T32" fmla="*/ 2438 w 2579"/>
                  <a:gd name="T33" fmla="*/ 2126 h 2523"/>
                  <a:gd name="T34" fmla="*/ 2324 w 2579"/>
                  <a:gd name="T35" fmla="*/ 2041 h 2523"/>
                  <a:gd name="T36" fmla="*/ 2183 w 2579"/>
                  <a:gd name="T37" fmla="*/ 2183 h 2523"/>
                  <a:gd name="T38" fmla="*/ 2268 w 2579"/>
                  <a:gd name="T39" fmla="*/ 2268 h 2523"/>
                  <a:gd name="T40" fmla="*/ 2268 w 2579"/>
                  <a:gd name="T41" fmla="*/ 2523 h 2523"/>
                  <a:gd name="T42" fmla="*/ 2211 w 2579"/>
                  <a:gd name="T43" fmla="*/ 2353 h 2523"/>
                  <a:gd name="T44" fmla="*/ 2126 w 2579"/>
                  <a:gd name="T45" fmla="*/ 2268 h 2523"/>
                  <a:gd name="T46" fmla="*/ 2013 w 2579"/>
                  <a:gd name="T47" fmla="*/ 2240 h 2523"/>
                  <a:gd name="T48" fmla="*/ 1786 w 2579"/>
                  <a:gd name="T49" fmla="*/ 2211 h 2523"/>
                  <a:gd name="T50" fmla="*/ 1275 w 2579"/>
                  <a:gd name="T51" fmla="*/ 2155 h 2523"/>
                  <a:gd name="T52" fmla="*/ 737 w 2579"/>
                  <a:gd name="T53" fmla="*/ 2325 h 2523"/>
                  <a:gd name="T54" fmla="*/ 510 w 2579"/>
                  <a:gd name="T55" fmla="*/ 2211 h 2523"/>
                  <a:gd name="T56" fmla="*/ 340 w 2579"/>
                  <a:gd name="T57" fmla="*/ 2126 h 2523"/>
                  <a:gd name="T58" fmla="*/ 425 w 2579"/>
                  <a:gd name="T59" fmla="*/ 1871 h 2523"/>
                  <a:gd name="T60" fmla="*/ 453 w 2579"/>
                  <a:gd name="T61" fmla="*/ 1701 h 2523"/>
                  <a:gd name="T62" fmla="*/ 652 w 2579"/>
                  <a:gd name="T63" fmla="*/ 1474 h 2523"/>
                  <a:gd name="T64" fmla="*/ 340 w 2579"/>
                  <a:gd name="T65" fmla="*/ 1219 h 2523"/>
                  <a:gd name="T66" fmla="*/ 340 w 2579"/>
                  <a:gd name="T67" fmla="*/ 1021 h 2523"/>
                  <a:gd name="T68" fmla="*/ 113 w 2579"/>
                  <a:gd name="T69" fmla="*/ 822 h 2523"/>
                  <a:gd name="T70" fmla="*/ 170 w 2579"/>
                  <a:gd name="T71" fmla="*/ 652 h 2523"/>
                  <a:gd name="T72" fmla="*/ 538 w 2579"/>
                  <a:gd name="T73" fmla="*/ 794 h 2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79" h="2523">
                    <a:moveTo>
                      <a:pt x="822" y="595"/>
                    </a:moveTo>
                    <a:lnTo>
                      <a:pt x="1134" y="567"/>
                    </a:lnTo>
                    <a:lnTo>
                      <a:pt x="1162" y="454"/>
                    </a:lnTo>
                    <a:lnTo>
                      <a:pt x="1219" y="397"/>
                    </a:lnTo>
                    <a:lnTo>
                      <a:pt x="1360" y="170"/>
                    </a:lnTo>
                    <a:lnTo>
                      <a:pt x="1360" y="114"/>
                    </a:lnTo>
                    <a:lnTo>
                      <a:pt x="1389" y="85"/>
                    </a:lnTo>
                    <a:lnTo>
                      <a:pt x="1389" y="28"/>
                    </a:lnTo>
                    <a:lnTo>
                      <a:pt x="1531" y="0"/>
                    </a:lnTo>
                    <a:lnTo>
                      <a:pt x="1531" y="85"/>
                    </a:lnTo>
                    <a:lnTo>
                      <a:pt x="1672" y="142"/>
                    </a:lnTo>
                    <a:lnTo>
                      <a:pt x="1672" y="199"/>
                    </a:lnTo>
                    <a:lnTo>
                      <a:pt x="2013" y="114"/>
                    </a:lnTo>
                    <a:lnTo>
                      <a:pt x="2098" y="142"/>
                    </a:lnTo>
                    <a:lnTo>
                      <a:pt x="2211" y="57"/>
                    </a:lnTo>
                    <a:lnTo>
                      <a:pt x="2466" y="85"/>
                    </a:lnTo>
                    <a:lnTo>
                      <a:pt x="2579" y="255"/>
                    </a:lnTo>
                    <a:lnTo>
                      <a:pt x="2494" y="340"/>
                    </a:lnTo>
                    <a:lnTo>
                      <a:pt x="2494" y="454"/>
                    </a:lnTo>
                    <a:lnTo>
                      <a:pt x="2409" y="737"/>
                    </a:lnTo>
                    <a:lnTo>
                      <a:pt x="2466" y="794"/>
                    </a:lnTo>
                    <a:lnTo>
                      <a:pt x="2409" y="936"/>
                    </a:lnTo>
                    <a:lnTo>
                      <a:pt x="2523" y="1049"/>
                    </a:lnTo>
                    <a:lnTo>
                      <a:pt x="2438" y="1191"/>
                    </a:lnTo>
                    <a:lnTo>
                      <a:pt x="2523" y="1304"/>
                    </a:lnTo>
                    <a:lnTo>
                      <a:pt x="2466" y="1474"/>
                    </a:lnTo>
                    <a:lnTo>
                      <a:pt x="2579" y="1559"/>
                    </a:lnTo>
                    <a:lnTo>
                      <a:pt x="2551" y="1644"/>
                    </a:lnTo>
                    <a:lnTo>
                      <a:pt x="2409" y="1729"/>
                    </a:lnTo>
                    <a:lnTo>
                      <a:pt x="2466" y="1928"/>
                    </a:lnTo>
                    <a:lnTo>
                      <a:pt x="2551" y="1928"/>
                    </a:lnTo>
                    <a:lnTo>
                      <a:pt x="2523" y="2013"/>
                    </a:lnTo>
                    <a:lnTo>
                      <a:pt x="2409" y="1985"/>
                    </a:lnTo>
                    <a:lnTo>
                      <a:pt x="2438" y="2126"/>
                    </a:lnTo>
                    <a:lnTo>
                      <a:pt x="2296" y="2126"/>
                    </a:lnTo>
                    <a:lnTo>
                      <a:pt x="2324" y="2041"/>
                    </a:lnTo>
                    <a:lnTo>
                      <a:pt x="2239" y="2013"/>
                    </a:lnTo>
                    <a:lnTo>
                      <a:pt x="2183" y="2183"/>
                    </a:lnTo>
                    <a:lnTo>
                      <a:pt x="2211" y="2268"/>
                    </a:lnTo>
                    <a:lnTo>
                      <a:pt x="2268" y="2268"/>
                    </a:lnTo>
                    <a:lnTo>
                      <a:pt x="2353" y="2325"/>
                    </a:lnTo>
                    <a:lnTo>
                      <a:pt x="2268" y="2523"/>
                    </a:lnTo>
                    <a:lnTo>
                      <a:pt x="2211" y="2495"/>
                    </a:lnTo>
                    <a:lnTo>
                      <a:pt x="2211" y="2353"/>
                    </a:lnTo>
                    <a:lnTo>
                      <a:pt x="2098" y="2353"/>
                    </a:lnTo>
                    <a:lnTo>
                      <a:pt x="2126" y="2268"/>
                    </a:lnTo>
                    <a:lnTo>
                      <a:pt x="2098" y="2211"/>
                    </a:lnTo>
                    <a:lnTo>
                      <a:pt x="2013" y="2240"/>
                    </a:lnTo>
                    <a:lnTo>
                      <a:pt x="1814" y="2098"/>
                    </a:lnTo>
                    <a:lnTo>
                      <a:pt x="1786" y="2211"/>
                    </a:lnTo>
                    <a:lnTo>
                      <a:pt x="1360" y="2268"/>
                    </a:lnTo>
                    <a:lnTo>
                      <a:pt x="1275" y="2155"/>
                    </a:lnTo>
                    <a:lnTo>
                      <a:pt x="793" y="2183"/>
                    </a:lnTo>
                    <a:lnTo>
                      <a:pt x="737" y="2325"/>
                    </a:lnTo>
                    <a:lnTo>
                      <a:pt x="482" y="2381"/>
                    </a:lnTo>
                    <a:lnTo>
                      <a:pt x="510" y="2211"/>
                    </a:lnTo>
                    <a:lnTo>
                      <a:pt x="397" y="2183"/>
                    </a:lnTo>
                    <a:lnTo>
                      <a:pt x="340" y="2126"/>
                    </a:lnTo>
                    <a:lnTo>
                      <a:pt x="453" y="2041"/>
                    </a:lnTo>
                    <a:lnTo>
                      <a:pt x="425" y="1871"/>
                    </a:lnTo>
                    <a:lnTo>
                      <a:pt x="482" y="1815"/>
                    </a:lnTo>
                    <a:lnTo>
                      <a:pt x="453" y="1701"/>
                    </a:lnTo>
                    <a:lnTo>
                      <a:pt x="595" y="1729"/>
                    </a:lnTo>
                    <a:lnTo>
                      <a:pt x="652" y="1474"/>
                    </a:lnTo>
                    <a:lnTo>
                      <a:pt x="510" y="1248"/>
                    </a:lnTo>
                    <a:lnTo>
                      <a:pt x="340" y="1219"/>
                    </a:lnTo>
                    <a:lnTo>
                      <a:pt x="312" y="1134"/>
                    </a:lnTo>
                    <a:lnTo>
                      <a:pt x="340" y="1021"/>
                    </a:lnTo>
                    <a:lnTo>
                      <a:pt x="198" y="794"/>
                    </a:lnTo>
                    <a:lnTo>
                      <a:pt x="113" y="822"/>
                    </a:lnTo>
                    <a:lnTo>
                      <a:pt x="0" y="766"/>
                    </a:lnTo>
                    <a:lnTo>
                      <a:pt x="170" y="652"/>
                    </a:lnTo>
                    <a:lnTo>
                      <a:pt x="340" y="652"/>
                    </a:lnTo>
                    <a:lnTo>
                      <a:pt x="538" y="794"/>
                    </a:lnTo>
                    <a:lnTo>
                      <a:pt x="822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5" name="Freeform 265"/>
              <p:cNvSpPr>
                <a:spLocks/>
              </p:cNvSpPr>
              <p:nvPr/>
            </p:nvSpPr>
            <p:spPr bwMode="auto">
              <a:xfrm>
                <a:off x="1436" y="3295"/>
                <a:ext cx="1815" cy="2721"/>
              </a:xfrm>
              <a:custGeom>
                <a:avLst/>
                <a:gdLst>
                  <a:gd name="T0" fmla="*/ 426 w 1815"/>
                  <a:gd name="T1" fmla="*/ 2693 h 2721"/>
                  <a:gd name="T2" fmla="*/ 539 w 1815"/>
                  <a:gd name="T3" fmla="*/ 2495 h 2721"/>
                  <a:gd name="T4" fmla="*/ 652 w 1815"/>
                  <a:gd name="T5" fmla="*/ 2240 h 2721"/>
                  <a:gd name="T6" fmla="*/ 681 w 1815"/>
                  <a:gd name="T7" fmla="*/ 2154 h 2721"/>
                  <a:gd name="T8" fmla="*/ 823 w 1815"/>
                  <a:gd name="T9" fmla="*/ 2211 h 2721"/>
                  <a:gd name="T10" fmla="*/ 964 w 1815"/>
                  <a:gd name="T11" fmla="*/ 2325 h 2721"/>
                  <a:gd name="T12" fmla="*/ 1390 w 1815"/>
                  <a:gd name="T13" fmla="*/ 2268 h 2721"/>
                  <a:gd name="T14" fmla="*/ 1758 w 1815"/>
                  <a:gd name="T15" fmla="*/ 2211 h 2721"/>
                  <a:gd name="T16" fmla="*/ 1758 w 1815"/>
                  <a:gd name="T17" fmla="*/ 2013 h 2721"/>
                  <a:gd name="T18" fmla="*/ 1616 w 1815"/>
                  <a:gd name="T19" fmla="*/ 1899 h 2721"/>
                  <a:gd name="T20" fmla="*/ 1446 w 1815"/>
                  <a:gd name="T21" fmla="*/ 1956 h 2721"/>
                  <a:gd name="T22" fmla="*/ 1361 w 1815"/>
                  <a:gd name="T23" fmla="*/ 1843 h 2721"/>
                  <a:gd name="T24" fmla="*/ 1106 w 1815"/>
                  <a:gd name="T25" fmla="*/ 1899 h 2721"/>
                  <a:gd name="T26" fmla="*/ 681 w 1815"/>
                  <a:gd name="T27" fmla="*/ 1786 h 2721"/>
                  <a:gd name="T28" fmla="*/ 738 w 1815"/>
                  <a:gd name="T29" fmla="*/ 1587 h 2721"/>
                  <a:gd name="T30" fmla="*/ 908 w 1815"/>
                  <a:gd name="T31" fmla="*/ 1389 h 2721"/>
                  <a:gd name="T32" fmla="*/ 1163 w 1815"/>
                  <a:gd name="T33" fmla="*/ 1417 h 2721"/>
                  <a:gd name="T34" fmla="*/ 1390 w 1815"/>
                  <a:gd name="T35" fmla="*/ 1219 h 2721"/>
                  <a:gd name="T36" fmla="*/ 1049 w 1815"/>
                  <a:gd name="T37" fmla="*/ 1049 h 2721"/>
                  <a:gd name="T38" fmla="*/ 908 w 1815"/>
                  <a:gd name="T39" fmla="*/ 850 h 2721"/>
                  <a:gd name="T40" fmla="*/ 823 w 1815"/>
                  <a:gd name="T41" fmla="*/ 652 h 2721"/>
                  <a:gd name="T42" fmla="*/ 823 w 1815"/>
                  <a:gd name="T43" fmla="*/ 425 h 2721"/>
                  <a:gd name="T44" fmla="*/ 766 w 1815"/>
                  <a:gd name="T45" fmla="*/ 283 h 2721"/>
                  <a:gd name="T46" fmla="*/ 652 w 1815"/>
                  <a:gd name="T47" fmla="*/ 142 h 2721"/>
                  <a:gd name="T48" fmla="*/ 454 w 1815"/>
                  <a:gd name="T49" fmla="*/ 142 h 2721"/>
                  <a:gd name="T50" fmla="*/ 312 w 1815"/>
                  <a:gd name="T51" fmla="*/ 85 h 2721"/>
                  <a:gd name="T52" fmla="*/ 142 w 1815"/>
                  <a:gd name="T53" fmla="*/ 85 h 2721"/>
                  <a:gd name="T54" fmla="*/ 0 w 1815"/>
                  <a:gd name="T55" fmla="*/ 198 h 2721"/>
                  <a:gd name="T56" fmla="*/ 57 w 1815"/>
                  <a:gd name="T57" fmla="*/ 680 h 2721"/>
                  <a:gd name="T58" fmla="*/ 142 w 1815"/>
                  <a:gd name="T59" fmla="*/ 1049 h 2721"/>
                  <a:gd name="T60" fmla="*/ 312 w 1815"/>
                  <a:gd name="T61" fmla="*/ 1106 h 2721"/>
                  <a:gd name="T62" fmla="*/ 567 w 1815"/>
                  <a:gd name="T63" fmla="*/ 1474 h 2721"/>
                  <a:gd name="T64" fmla="*/ 397 w 1815"/>
                  <a:gd name="T65" fmla="*/ 1644 h 2721"/>
                  <a:gd name="T66" fmla="*/ 341 w 1815"/>
                  <a:gd name="T67" fmla="*/ 1786 h 2721"/>
                  <a:gd name="T68" fmla="*/ 312 w 1815"/>
                  <a:gd name="T69" fmla="*/ 1871 h 2721"/>
                  <a:gd name="T70" fmla="*/ 539 w 1815"/>
                  <a:gd name="T71" fmla="*/ 2098 h 2721"/>
                  <a:gd name="T72" fmla="*/ 341 w 1815"/>
                  <a:gd name="T73" fmla="*/ 2438 h 2721"/>
                  <a:gd name="T74" fmla="*/ 142 w 1815"/>
                  <a:gd name="T75" fmla="*/ 2665 h 2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15" h="2721">
                    <a:moveTo>
                      <a:pt x="114" y="2721"/>
                    </a:moveTo>
                    <a:lnTo>
                      <a:pt x="426" y="2693"/>
                    </a:lnTo>
                    <a:lnTo>
                      <a:pt x="454" y="2580"/>
                    </a:lnTo>
                    <a:lnTo>
                      <a:pt x="539" y="2495"/>
                    </a:lnTo>
                    <a:lnTo>
                      <a:pt x="652" y="2296"/>
                    </a:lnTo>
                    <a:lnTo>
                      <a:pt x="652" y="2240"/>
                    </a:lnTo>
                    <a:lnTo>
                      <a:pt x="681" y="2211"/>
                    </a:lnTo>
                    <a:lnTo>
                      <a:pt x="681" y="2154"/>
                    </a:lnTo>
                    <a:lnTo>
                      <a:pt x="823" y="2126"/>
                    </a:lnTo>
                    <a:lnTo>
                      <a:pt x="823" y="2211"/>
                    </a:lnTo>
                    <a:lnTo>
                      <a:pt x="964" y="2268"/>
                    </a:lnTo>
                    <a:lnTo>
                      <a:pt x="964" y="2325"/>
                    </a:lnTo>
                    <a:lnTo>
                      <a:pt x="1305" y="2240"/>
                    </a:lnTo>
                    <a:lnTo>
                      <a:pt x="1390" y="2268"/>
                    </a:lnTo>
                    <a:lnTo>
                      <a:pt x="1503" y="2183"/>
                    </a:lnTo>
                    <a:lnTo>
                      <a:pt x="1758" y="2211"/>
                    </a:lnTo>
                    <a:lnTo>
                      <a:pt x="1815" y="2126"/>
                    </a:lnTo>
                    <a:lnTo>
                      <a:pt x="1758" y="2013"/>
                    </a:lnTo>
                    <a:lnTo>
                      <a:pt x="1701" y="1871"/>
                    </a:lnTo>
                    <a:lnTo>
                      <a:pt x="1616" y="1899"/>
                    </a:lnTo>
                    <a:lnTo>
                      <a:pt x="1588" y="1956"/>
                    </a:lnTo>
                    <a:lnTo>
                      <a:pt x="1446" y="1956"/>
                    </a:lnTo>
                    <a:lnTo>
                      <a:pt x="1475" y="1843"/>
                    </a:lnTo>
                    <a:lnTo>
                      <a:pt x="1361" y="1843"/>
                    </a:lnTo>
                    <a:lnTo>
                      <a:pt x="1248" y="1899"/>
                    </a:lnTo>
                    <a:lnTo>
                      <a:pt x="1106" y="1899"/>
                    </a:lnTo>
                    <a:lnTo>
                      <a:pt x="1021" y="1956"/>
                    </a:lnTo>
                    <a:lnTo>
                      <a:pt x="681" y="1786"/>
                    </a:lnTo>
                    <a:lnTo>
                      <a:pt x="681" y="1673"/>
                    </a:lnTo>
                    <a:lnTo>
                      <a:pt x="738" y="1587"/>
                    </a:lnTo>
                    <a:lnTo>
                      <a:pt x="709" y="1474"/>
                    </a:lnTo>
                    <a:lnTo>
                      <a:pt x="908" y="1389"/>
                    </a:lnTo>
                    <a:lnTo>
                      <a:pt x="993" y="1446"/>
                    </a:lnTo>
                    <a:lnTo>
                      <a:pt x="1163" y="1417"/>
                    </a:lnTo>
                    <a:lnTo>
                      <a:pt x="1163" y="1332"/>
                    </a:lnTo>
                    <a:lnTo>
                      <a:pt x="1390" y="1219"/>
                    </a:lnTo>
                    <a:lnTo>
                      <a:pt x="1191" y="1049"/>
                    </a:lnTo>
                    <a:lnTo>
                      <a:pt x="1049" y="1049"/>
                    </a:lnTo>
                    <a:lnTo>
                      <a:pt x="851" y="992"/>
                    </a:lnTo>
                    <a:lnTo>
                      <a:pt x="908" y="850"/>
                    </a:lnTo>
                    <a:lnTo>
                      <a:pt x="908" y="709"/>
                    </a:lnTo>
                    <a:lnTo>
                      <a:pt x="823" y="652"/>
                    </a:lnTo>
                    <a:lnTo>
                      <a:pt x="879" y="482"/>
                    </a:lnTo>
                    <a:lnTo>
                      <a:pt x="823" y="425"/>
                    </a:lnTo>
                    <a:lnTo>
                      <a:pt x="851" y="227"/>
                    </a:lnTo>
                    <a:lnTo>
                      <a:pt x="766" y="283"/>
                    </a:lnTo>
                    <a:lnTo>
                      <a:pt x="738" y="170"/>
                    </a:lnTo>
                    <a:lnTo>
                      <a:pt x="652" y="142"/>
                    </a:lnTo>
                    <a:lnTo>
                      <a:pt x="567" y="170"/>
                    </a:lnTo>
                    <a:lnTo>
                      <a:pt x="454" y="142"/>
                    </a:lnTo>
                    <a:lnTo>
                      <a:pt x="454" y="57"/>
                    </a:lnTo>
                    <a:lnTo>
                      <a:pt x="312" y="85"/>
                    </a:lnTo>
                    <a:lnTo>
                      <a:pt x="227" y="0"/>
                    </a:lnTo>
                    <a:lnTo>
                      <a:pt x="142" y="85"/>
                    </a:lnTo>
                    <a:lnTo>
                      <a:pt x="57" y="85"/>
                    </a:lnTo>
                    <a:lnTo>
                      <a:pt x="0" y="198"/>
                    </a:lnTo>
                    <a:lnTo>
                      <a:pt x="85" y="454"/>
                    </a:lnTo>
                    <a:lnTo>
                      <a:pt x="57" y="680"/>
                    </a:lnTo>
                    <a:lnTo>
                      <a:pt x="142" y="709"/>
                    </a:lnTo>
                    <a:lnTo>
                      <a:pt x="142" y="1049"/>
                    </a:lnTo>
                    <a:lnTo>
                      <a:pt x="256" y="1162"/>
                    </a:lnTo>
                    <a:lnTo>
                      <a:pt x="312" y="1106"/>
                    </a:lnTo>
                    <a:lnTo>
                      <a:pt x="454" y="1219"/>
                    </a:lnTo>
                    <a:lnTo>
                      <a:pt x="567" y="1474"/>
                    </a:lnTo>
                    <a:lnTo>
                      <a:pt x="539" y="1559"/>
                    </a:lnTo>
                    <a:lnTo>
                      <a:pt x="397" y="1644"/>
                    </a:lnTo>
                    <a:lnTo>
                      <a:pt x="454" y="1701"/>
                    </a:lnTo>
                    <a:lnTo>
                      <a:pt x="341" y="1786"/>
                    </a:lnTo>
                    <a:lnTo>
                      <a:pt x="397" y="1843"/>
                    </a:lnTo>
                    <a:lnTo>
                      <a:pt x="312" y="1871"/>
                    </a:lnTo>
                    <a:lnTo>
                      <a:pt x="397" y="2013"/>
                    </a:lnTo>
                    <a:lnTo>
                      <a:pt x="539" y="2098"/>
                    </a:lnTo>
                    <a:lnTo>
                      <a:pt x="567" y="2268"/>
                    </a:lnTo>
                    <a:lnTo>
                      <a:pt x="341" y="2438"/>
                    </a:lnTo>
                    <a:lnTo>
                      <a:pt x="312" y="2580"/>
                    </a:lnTo>
                    <a:lnTo>
                      <a:pt x="142" y="2665"/>
                    </a:lnTo>
                    <a:lnTo>
                      <a:pt x="114" y="27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" name="Freeform 269"/>
              <p:cNvSpPr>
                <a:spLocks/>
              </p:cNvSpPr>
              <p:nvPr/>
            </p:nvSpPr>
            <p:spPr bwMode="auto">
              <a:xfrm>
                <a:off x="643" y="4826"/>
                <a:ext cx="1360" cy="1389"/>
              </a:xfrm>
              <a:custGeom>
                <a:avLst/>
                <a:gdLst>
                  <a:gd name="T0" fmla="*/ 85 w 1360"/>
                  <a:gd name="T1" fmla="*/ 1361 h 1389"/>
                  <a:gd name="T2" fmla="*/ 255 w 1360"/>
                  <a:gd name="T3" fmla="*/ 1247 h 1389"/>
                  <a:gd name="T4" fmla="*/ 425 w 1360"/>
                  <a:gd name="T5" fmla="*/ 1247 h 1389"/>
                  <a:gd name="T6" fmla="*/ 623 w 1360"/>
                  <a:gd name="T7" fmla="*/ 1389 h 1389"/>
                  <a:gd name="T8" fmla="*/ 907 w 1360"/>
                  <a:gd name="T9" fmla="*/ 1190 h 1389"/>
                  <a:gd name="T10" fmla="*/ 935 w 1360"/>
                  <a:gd name="T11" fmla="*/ 1134 h 1389"/>
                  <a:gd name="T12" fmla="*/ 1105 w 1360"/>
                  <a:gd name="T13" fmla="*/ 1049 h 1389"/>
                  <a:gd name="T14" fmla="*/ 1134 w 1360"/>
                  <a:gd name="T15" fmla="*/ 907 h 1389"/>
                  <a:gd name="T16" fmla="*/ 1360 w 1360"/>
                  <a:gd name="T17" fmla="*/ 737 h 1389"/>
                  <a:gd name="T18" fmla="*/ 1332 w 1360"/>
                  <a:gd name="T19" fmla="*/ 567 h 1389"/>
                  <a:gd name="T20" fmla="*/ 1190 w 1360"/>
                  <a:gd name="T21" fmla="*/ 482 h 1389"/>
                  <a:gd name="T22" fmla="*/ 1105 w 1360"/>
                  <a:gd name="T23" fmla="*/ 340 h 1389"/>
                  <a:gd name="T24" fmla="*/ 1190 w 1360"/>
                  <a:gd name="T25" fmla="*/ 312 h 1389"/>
                  <a:gd name="T26" fmla="*/ 1134 w 1360"/>
                  <a:gd name="T27" fmla="*/ 255 h 1389"/>
                  <a:gd name="T28" fmla="*/ 1247 w 1360"/>
                  <a:gd name="T29" fmla="*/ 170 h 1389"/>
                  <a:gd name="T30" fmla="*/ 1190 w 1360"/>
                  <a:gd name="T31" fmla="*/ 113 h 1389"/>
                  <a:gd name="T32" fmla="*/ 907 w 1360"/>
                  <a:gd name="T33" fmla="*/ 0 h 1389"/>
                  <a:gd name="T34" fmla="*/ 878 w 1360"/>
                  <a:gd name="T35" fmla="*/ 85 h 1389"/>
                  <a:gd name="T36" fmla="*/ 793 w 1360"/>
                  <a:gd name="T37" fmla="*/ 56 h 1389"/>
                  <a:gd name="T38" fmla="*/ 652 w 1360"/>
                  <a:gd name="T39" fmla="*/ 255 h 1389"/>
                  <a:gd name="T40" fmla="*/ 737 w 1360"/>
                  <a:gd name="T41" fmla="*/ 312 h 1389"/>
                  <a:gd name="T42" fmla="*/ 623 w 1360"/>
                  <a:gd name="T43" fmla="*/ 425 h 1389"/>
                  <a:gd name="T44" fmla="*/ 595 w 1360"/>
                  <a:gd name="T45" fmla="*/ 567 h 1389"/>
                  <a:gd name="T46" fmla="*/ 311 w 1360"/>
                  <a:gd name="T47" fmla="*/ 680 h 1389"/>
                  <a:gd name="T48" fmla="*/ 255 w 1360"/>
                  <a:gd name="T49" fmla="*/ 907 h 1389"/>
                  <a:gd name="T50" fmla="*/ 85 w 1360"/>
                  <a:gd name="T51" fmla="*/ 1049 h 1389"/>
                  <a:gd name="T52" fmla="*/ 85 w 1360"/>
                  <a:gd name="T53" fmla="*/ 1190 h 1389"/>
                  <a:gd name="T54" fmla="*/ 0 w 1360"/>
                  <a:gd name="T55" fmla="*/ 1304 h 1389"/>
                  <a:gd name="T56" fmla="*/ 85 w 1360"/>
                  <a:gd name="T57" fmla="*/ 1361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0" h="1389">
                    <a:moveTo>
                      <a:pt x="85" y="1361"/>
                    </a:moveTo>
                    <a:lnTo>
                      <a:pt x="255" y="1247"/>
                    </a:lnTo>
                    <a:lnTo>
                      <a:pt x="425" y="1247"/>
                    </a:lnTo>
                    <a:lnTo>
                      <a:pt x="623" y="1389"/>
                    </a:lnTo>
                    <a:lnTo>
                      <a:pt x="907" y="1190"/>
                    </a:lnTo>
                    <a:lnTo>
                      <a:pt x="935" y="1134"/>
                    </a:lnTo>
                    <a:lnTo>
                      <a:pt x="1105" y="1049"/>
                    </a:lnTo>
                    <a:lnTo>
                      <a:pt x="1134" y="907"/>
                    </a:lnTo>
                    <a:lnTo>
                      <a:pt x="1360" y="737"/>
                    </a:lnTo>
                    <a:lnTo>
                      <a:pt x="1332" y="567"/>
                    </a:lnTo>
                    <a:lnTo>
                      <a:pt x="1190" y="482"/>
                    </a:lnTo>
                    <a:lnTo>
                      <a:pt x="1105" y="340"/>
                    </a:lnTo>
                    <a:lnTo>
                      <a:pt x="1190" y="312"/>
                    </a:lnTo>
                    <a:lnTo>
                      <a:pt x="1134" y="255"/>
                    </a:lnTo>
                    <a:lnTo>
                      <a:pt x="1247" y="170"/>
                    </a:lnTo>
                    <a:lnTo>
                      <a:pt x="1190" y="113"/>
                    </a:lnTo>
                    <a:lnTo>
                      <a:pt x="907" y="0"/>
                    </a:lnTo>
                    <a:lnTo>
                      <a:pt x="878" y="85"/>
                    </a:lnTo>
                    <a:lnTo>
                      <a:pt x="793" y="56"/>
                    </a:lnTo>
                    <a:lnTo>
                      <a:pt x="652" y="255"/>
                    </a:lnTo>
                    <a:lnTo>
                      <a:pt x="737" y="312"/>
                    </a:lnTo>
                    <a:lnTo>
                      <a:pt x="623" y="425"/>
                    </a:lnTo>
                    <a:lnTo>
                      <a:pt x="595" y="567"/>
                    </a:lnTo>
                    <a:lnTo>
                      <a:pt x="311" y="680"/>
                    </a:lnTo>
                    <a:lnTo>
                      <a:pt x="255" y="907"/>
                    </a:lnTo>
                    <a:lnTo>
                      <a:pt x="85" y="1049"/>
                    </a:lnTo>
                    <a:lnTo>
                      <a:pt x="85" y="1190"/>
                    </a:lnTo>
                    <a:lnTo>
                      <a:pt x="0" y="1304"/>
                    </a:lnTo>
                    <a:lnTo>
                      <a:pt x="85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2117" y="4344"/>
                <a:ext cx="1587" cy="964"/>
              </a:xfrm>
              <a:custGeom>
                <a:avLst/>
                <a:gdLst>
                  <a:gd name="T0" fmla="*/ 709 w 1587"/>
                  <a:gd name="T1" fmla="*/ 170 h 964"/>
                  <a:gd name="T2" fmla="*/ 482 w 1587"/>
                  <a:gd name="T3" fmla="*/ 283 h 964"/>
                  <a:gd name="T4" fmla="*/ 482 w 1587"/>
                  <a:gd name="T5" fmla="*/ 368 h 964"/>
                  <a:gd name="T6" fmla="*/ 312 w 1587"/>
                  <a:gd name="T7" fmla="*/ 397 h 964"/>
                  <a:gd name="T8" fmla="*/ 227 w 1587"/>
                  <a:gd name="T9" fmla="*/ 340 h 964"/>
                  <a:gd name="T10" fmla="*/ 28 w 1587"/>
                  <a:gd name="T11" fmla="*/ 425 h 964"/>
                  <a:gd name="T12" fmla="*/ 57 w 1587"/>
                  <a:gd name="T13" fmla="*/ 538 h 964"/>
                  <a:gd name="T14" fmla="*/ 0 w 1587"/>
                  <a:gd name="T15" fmla="*/ 624 h 964"/>
                  <a:gd name="T16" fmla="*/ 0 w 1587"/>
                  <a:gd name="T17" fmla="*/ 737 h 964"/>
                  <a:gd name="T18" fmla="*/ 340 w 1587"/>
                  <a:gd name="T19" fmla="*/ 907 h 964"/>
                  <a:gd name="T20" fmla="*/ 425 w 1587"/>
                  <a:gd name="T21" fmla="*/ 850 h 964"/>
                  <a:gd name="T22" fmla="*/ 567 w 1587"/>
                  <a:gd name="T23" fmla="*/ 850 h 964"/>
                  <a:gd name="T24" fmla="*/ 680 w 1587"/>
                  <a:gd name="T25" fmla="*/ 794 h 964"/>
                  <a:gd name="T26" fmla="*/ 794 w 1587"/>
                  <a:gd name="T27" fmla="*/ 794 h 964"/>
                  <a:gd name="T28" fmla="*/ 765 w 1587"/>
                  <a:gd name="T29" fmla="*/ 907 h 964"/>
                  <a:gd name="T30" fmla="*/ 907 w 1587"/>
                  <a:gd name="T31" fmla="*/ 907 h 964"/>
                  <a:gd name="T32" fmla="*/ 935 w 1587"/>
                  <a:gd name="T33" fmla="*/ 850 h 964"/>
                  <a:gd name="T34" fmla="*/ 1020 w 1587"/>
                  <a:gd name="T35" fmla="*/ 822 h 964"/>
                  <a:gd name="T36" fmla="*/ 1077 w 1587"/>
                  <a:gd name="T37" fmla="*/ 964 h 964"/>
                  <a:gd name="T38" fmla="*/ 1134 w 1587"/>
                  <a:gd name="T39" fmla="*/ 879 h 964"/>
                  <a:gd name="T40" fmla="*/ 1361 w 1587"/>
                  <a:gd name="T41" fmla="*/ 850 h 964"/>
                  <a:gd name="T42" fmla="*/ 1389 w 1587"/>
                  <a:gd name="T43" fmla="*/ 624 h 964"/>
                  <a:gd name="T44" fmla="*/ 1474 w 1587"/>
                  <a:gd name="T45" fmla="*/ 453 h 964"/>
                  <a:gd name="T46" fmla="*/ 1559 w 1587"/>
                  <a:gd name="T47" fmla="*/ 453 h 964"/>
                  <a:gd name="T48" fmla="*/ 1531 w 1587"/>
                  <a:gd name="T49" fmla="*/ 368 h 964"/>
                  <a:gd name="T50" fmla="*/ 1587 w 1587"/>
                  <a:gd name="T51" fmla="*/ 227 h 964"/>
                  <a:gd name="T52" fmla="*/ 1531 w 1587"/>
                  <a:gd name="T53" fmla="*/ 170 h 964"/>
                  <a:gd name="T54" fmla="*/ 1531 w 1587"/>
                  <a:gd name="T55" fmla="*/ 85 h 964"/>
                  <a:gd name="T56" fmla="*/ 1162 w 1587"/>
                  <a:gd name="T57" fmla="*/ 0 h 964"/>
                  <a:gd name="T58" fmla="*/ 879 w 1587"/>
                  <a:gd name="T59" fmla="*/ 113 h 964"/>
                  <a:gd name="T60" fmla="*/ 794 w 1587"/>
                  <a:gd name="T61" fmla="*/ 85 h 964"/>
                  <a:gd name="T62" fmla="*/ 709 w 1587"/>
                  <a:gd name="T63" fmla="*/ 17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7" h="964">
                    <a:moveTo>
                      <a:pt x="709" y="170"/>
                    </a:moveTo>
                    <a:lnTo>
                      <a:pt x="482" y="283"/>
                    </a:lnTo>
                    <a:lnTo>
                      <a:pt x="482" y="368"/>
                    </a:lnTo>
                    <a:lnTo>
                      <a:pt x="312" y="397"/>
                    </a:lnTo>
                    <a:lnTo>
                      <a:pt x="227" y="340"/>
                    </a:lnTo>
                    <a:lnTo>
                      <a:pt x="28" y="425"/>
                    </a:lnTo>
                    <a:lnTo>
                      <a:pt x="57" y="538"/>
                    </a:lnTo>
                    <a:lnTo>
                      <a:pt x="0" y="624"/>
                    </a:lnTo>
                    <a:lnTo>
                      <a:pt x="0" y="737"/>
                    </a:lnTo>
                    <a:lnTo>
                      <a:pt x="340" y="907"/>
                    </a:lnTo>
                    <a:lnTo>
                      <a:pt x="425" y="850"/>
                    </a:lnTo>
                    <a:lnTo>
                      <a:pt x="567" y="850"/>
                    </a:lnTo>
                    <a:lnTo>
                      <a:pt x="680" y="794"/>
                    </a:lnTo>
                    <a:lnTo>
                      <a:pt x="794" y="794"/>
                    </a:lnTo>
                    <a:lnTo>
                      <a:pt x="765" y="907"/>
                    </a:lnTo>
                    <a:lnTo>
                      <a:pt x="907" y="907"/>
                    </a:lnTo>
                    <a:lnTo>
                      <a:pt x="935" y="850"/>
                    </a:lnTo>
                    <a:lnTo>
                      <a:pt x="1020" y="822"/>
                    </a:lnTo>
                    <a:lnTo>
                      <a:pt x="1077" y="964"/>
                    </a:lnTo>
                    <a:lnTo>
                      <a:pt x="1134" y="879"/>
                    </a:lnTo>
                    <a:lnTo>
                      <a:pt x="1361" y="850"/>
                    </a:lnTo>
                    <a:lnTo>
                      <a:pt x="1389" y="624"/>
                    </a:lnTo>
                    <a:lnTo>
                      <a:pt x="1474" y="453"/>
                    </a:lnTo>
                    <a:lnTo>
                      <a:pt x="1559" y="453"/>
                    </a:lnTo>
                    <a:lnTo>
                      <a:pt x="1531" y="368"/>
                    </a:lnTo>
                    <a:lnTo>
                      <a:pt x="1587" y="227"/>
                    </a:lnTo>
                    <a:lnTo>
                      <a:pt x="1531" y="170"/>
                    </a:lnTo>
                    <a:lnTo>
                      <a:pt x="1531" y="85"/>
                    </a:lnTo>
                    <a:lnTo>
                      <a:pt x="1162" y="0"/>
                    </a:lnTo>
                    <a:lnTo>
                      <a:pt x="879" y="113"/>
                    </a:lnTo>
                    <a:lnTo>
                      <a:pt x="794" y="85"/>
                    </a:lnTo>
                    <a:lnTo>
                      <a:pt x="709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3109" y="3522"/>
                <a:ext cx="1673" cy="1559"/>
              </a:xfrm>
              <a:custGeom>
                <a:avLst/>
                <a:gdLst>
                  <a:gd name="T0" fmla="*/ 170 w 1673"/>
                  <a:gd name="T1" fmla="*/ 822 h 1559"/>
                  <a:gd name="T2" fmla="*/ 539 w 1673"/>
                  <a:gd name="T3" fmla="*/ 907 h 1559"/>
                  <a:gd name="T4" fmla="*/ 539 w 1673"/>
                  <a:gd name="T5" fmla="*/ 992 h 1559"/>
                  <a:gd name="T6" fmla="*/ 595 w 1673"/>
                  <a:gd name="T7" fmla="*/ 1049 h 1559"/>
                  <a:gd name="T8" fmla="*/ 539 w 1673"/>
                  <a:gd name="T9" fmla="*/ 1190 h 1559"/>
                  <a:gd name="T10" fmla="*/ 567 w 1673"/>
                  <a:gd name="T11" fmla="*/ 1275 h 1559"/>
                  <a:gd name="T12" fmla="*/ 737 w 1673"/>
                  <a:gd name="T13" fmla="*/ 1304 h 1559"/>
                  <a:gd name="T14" fmla="*/ 936 w 1673"/>
                  <a:gd name="T15" fmla="*/ 1190 h 1559"/>
                  <a:gd name="T16" fmla="*/ 964 w 1673"/>
                  <a:gd name="T17" fmla="*/ 1360 h 1559"/>
                  <a:gd name="T18" fmla="*/ 1049 w 1673"/>
                  <a:gd name="T19" fmla="*/ 1474 h 1559"/>
                  <a:gd name="T20" fmla="*/ 1191 w 1673"/>
                  <a:gd name="T21" fmla="*/ 1474 h 1559"/>
                  <a:gd name="T22" fmla="*/ 1247 w 1673"/>
                  <a:gd name="T23" fmla="*/ 1531 h 1559"/>
                  <a:gd name="T24" fmla="*/ 1446 w 1673"/>
                  <a:gd name="T25" fmla="*/ 1559 h 1559"/>
                  <a:gd name="T26" fmla="*/ 1474 w 1673"/>
                  <a:gd name="T27" fmla="*/ 1502 h 1559"/>
                  <a:gd name="T28" fmla="*/ 1616 w 1673"/>
                  <a:gd name="T29" fmla="*/ 1417 h 1559"/>
                  <a:gd name="T30" fmla="*/ 1616 w 1673"/>
                  <a:gd name="T31" fmla="*/ 1332 h 1559"/>
                  <a:gd name="T32" fmla="*/ 1531 w 1673"/>
                  <a:gd name="T33" fmla="*/ 1304 h 1559"/>
                  <a:gd name="T34" fmla="*/ 1673 w 1673"/>
                  <a:gd name="T35" fmla="*/ 1162 h 1559"/>
                  <a:gd name="T36" fmla="*/ 1673 w 1673"/>
                  <a:gd name="T37" fmla="*/ 1077 h 1559"/>
                  <a:gd name="T38" fmla="*/ 1616 w 1673"/>
                  <a:gd name="T39" fmla="*/ 1020 h 1559"/>
                  <a:gd name="T40" fmla="*/ 1559 w 1673"/>
                  <a:gd name="T41" fmla="*/ 850 h 1559"/>
                  <a:gd name="T42" fmla="*/ 1474 w 1673"/>
                  <a:gd name="T43" fmla="*/ 822 h 1559"/>
                  <a:gd name="T44" fmla="*/ 1446 w 1673"/>
                  <a:gd name="T45" fmla="*/ 652 h 1559"/>
                  <a:gd name="T46" fmla="*/ 1531 w 1673"/>
                  <a:gd name="T47" fmla="*/ 623 h 1559"/>
                  <a:gd name="T48" fmla="*/ 1673 w 1673"/>
                  <a:gd name="T49" fmla="*/ 510 h 1559"/>
                  <a:gd name="T50" fmla="*/ 1503 w 1673"/>
                  <a:gd name="T51" fmla="*/ 397 h 1559"/>
                  <a:gd name="T52" fmla="*/ 1418 w 1673"/>
                  <a:gd name="T53" fmla="*/ 113 h 1559"/>
                  <a:gd name="T54" fmla="*/ 1247 w 1673"/>
                  <a:gd name="T55" fmla="*/ 113 h 1559"/>
                  <a:gd name="T56" fmla="*/ 1219 w 1673"/>
                  <a:gd name="T57" fmla="*/ 283 h 1559"/>
                  <a:gd name="T58" fmla="*/ 1106 w 1673"/>
                  <a:gd name="T59" fmla="*/ 312 h 1559"/>
                  <a:gd name="T60" fmla="*/ 851 w 1673"/>
                  <a:gd name="T61" fmla="*/ 198 h 1559"/>
                  <a:gd name="T62" fmla="*/ 765 w 1673"/>
                  <a:gd name="T63" fmla="*/ 255 h 1559"/>
                  <a:gd name="T64" fmla="*/ 652 w 1673"/>
                  <a:gd name="T65" fmla="*/ 227 h 1559"/>
                  <a:gd name="T66" fmla="*/ 680 w 1673"/>
                  <a:gd name="T67" fmla="*/ 141 h 1559"/>
                  <a:gd name="T68" fmla="*/ 567 w 1673"/>
                  <a:gd name="T69" fmla="*/ 0 h 1559"/>
                  <a:gd name="T70" fmla="*/ 454 w 1673"/>
                  <a:gd name="T71" fmla="*/ 56 h 1559"/>
                  <a:gd name="T72" fmla="*/ 312 w 1673"/>
                  <a:gd name="T73" fmla="*/ 28 h 1559"/>
                  <a:gd name="T74" fmla="*/ 312 w 1673"/>
                  <a:gd name="T75" fmla="*/ 85 h 1559"/>
                  <a:gd name="T76" fmla="*/ 227 w 1673"/>
                  <a:gd name="T77" fmla="*/ 56 h 1559"/>
                  <a:gd name="T78" fmla="*/ 227 w 1673"/>
                  <a:gd name="T79" fmla="*/ 113 h 1559"/>
                  <a:gd name="T80" fmla="*/ 142 w 1673"/>
                  <a:gd name="T81" fmla="*/ 141 h 1559"/>
                  <a:gd name="T82" fmla="*/ 113 w 1673"/>
                  <a:gd name="T83" fmla="*/ 227 h 1559"/>
                  <a:gd name="T84" fmla="*/ 0 w 1673"/>
                  <a:gd name="T85" fmla="*/ 340 h 1559"/>
                  <a:gd name="T86" fmla="*/ 142 w 1673"/>
                  <a:gd name="T87" fmla="*/ 482 h 1559"/>
                  <a:gd name="T88" fmla="*/ 170 w 1673"/>
                  <a:gd name="T89" fmla="*/ 822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73" h="1559">
                    <a:moveTo>
                      <a:pt x="170" y="822"/>
                    </a:moveTo>
                    <a:lnTo>
                      <a:pt x="539" y="907"/>
                    </a:lnTo>
                    <a:lnTo>
                      <a:pt x="539" y="992"/>
                    </a:lnTo>
                    <a:lnTo>
                      <a:pt x="595" y="1049"/>
                    </a:lnTo>
                    <a:lnTo>
                      <a:pt x="539" y="1190"/>
                    </a:lnTo>
                    <a:lnTo>
                      <a:pt x="567" y="1275"/>
                    </a:lnTo>
                    <a:lnTo>
                      <a:pt x="737" y="1304"/>
                    </a:lnTo>
                    <a:lnTo>
                      <a:pt x="936" y="1190"/>
                    </a:lnTo>
                    <a:lnTo>
                      <a:pt x="964" y="1360"/>
                    </a:lnTo>
                    <a:lnTo>
                      <a:pt x="1049" y="1474"/>
                    </a:lnTo>
                    <a:lnTo>
                      <a:pt x="1191" y="1474"/>
                    </a:lnTo>
                    <a:lnTo>
                      <a:pt x="1247" y="1531"/>
                    </a:lnTo>
                    <a:lnTo>
                      <a:pt x="1446" y="1559"/>
                    </a:lnTo>
                    <a:lnTo>
                      <a:pt x="1474" y="1502"/>
                    </a:lnTo>
                    <a:lnTo>
                      <a:pt x="1616" y="1417"/>
                    </a:lnTo>
                    <a:lnTo>
                      <a:pt x="1616" y="1332"/>
                    </a:lnTo>
                    <a:lnTo>
                      <a:pt x="1531" y="1304"/>
                    </a:lnTo>
                    <a:lnTo>
                      <a:pt x="1673" y="1162"/>
                    </a:lnTo>
                    <a:lnTo>
                      <a:pt x="1673" y="1077"/>
                    </a:lnTo>
                    <a:lnTo>
                      <a:pt x="1616" y="1020"/>
                    </a:lnTo>
                    <a:lnTo>
                      <a:pt x="1559" y="850"/>
                    </a:lnTo>
                    <a:lnTo>
                      <a:pt x="1474" y="822"/>
                    </a:lnTo>
                    <a:lnTo>
                      <a:pt x="1446" y="652"/>
                    </a:lnTo>
                    <a:lnTo>
                      <a:pt x="1531" y="623"/>
                    </a:lnTo>
                    <a:lnTo>
                      <a:pt x="1673" y="510"/>
                    </a:lnTo>
                    <a:lnTo>
                      <a:pt x="1503" y="397"/>
                    </a:lnTo>
                    <a:lnTo>
                      <a:pt x="1418" y="113"/>
                    </a:lnTo>
                    <a:lnTo>
                      <a:pt x="1247" y="113"/>
                    </a:lnTo>
                    <a:lnTo>
                      <a:pt x="1219" y="283"/>
                    </a:lnTo>
                    <a:lnTo>
                      <a:pt x="1106" y="312"/>
                    </a:lnTo>
                    <a:lnTo>
                      <a:pt x="851" y="198"/>
                    </a:lnTo>
                    <a:lnTo>
                      <a:pt x="765" y="255"/>
                    </a:lnTo>
                    <a:lnTo>
                      <a:pt x="652" y="227"/>
                    </a:lnTo>
                    <a:lnTo>
                      <a:pt x="680" y="141"/>
                    </a:lnTo>
                    <a:lnTo>
                      <a:pt x="567" y="0"/>
                    </a:lnTo>
                    <a:lnTo>
                      <a:pt x="454" y="56"/>
                    </a:lnTo>
                    <a:lnTo>
                      <a:pt x="312" y="28"/>
                    </a:lnTo>
                    <a:lnTo>
                      <a:pt x="312" y="85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142" y="141"/>
                    </a:lnTo>
                    <a:lnTo>
                      <a:pt x="113" y="227"/>
                    </a:lnTo>
                    <a:lnTo>
                      <a:pt x="0" y="340"/>
                    </a:lnTo>
                    <a:lnTo>
                      <a:pt x="142" y="482"/>
                    </a:lnTo>
                    <a:lnTo>
                      <a:pt x="170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3081" y="1310"/>
                <a:ext cx="1559" cy="1815"/>
              </a:xfrm>
              <a:custGeom>
                <a:avLst/>
                <a:gdLst>
                  <a:gd name="T0" fmla="*/ 1559 w 1559"/>
                  <a:gd name="T1" fmla="*/ 709 h 1815"/>
                  <a:gd name="T2" fmla="*/ 1474 w 1559"/>
                  <a:gd name="T3" fmla="*/ 851 h 1815"/>
                  <a:gd name="T4" fmla="*/ 1531 w 1559"/>
                  <a:gd name="T5" fmla="*/ 851 h 1815"/>
                  <a:gd name="T6" fmla="*/ 1531 w 1559"/>
                  <a:gd name="T7" fmla="*/ 936 h 1815"/>
                  <a:gd name="T8" fmla="*/ 1389 w 1559"/>
                  <a:gd name="T9" fmla="*/ 993 h 1815"/>
                  <a:gd name="T10" fmla="*/ 1474 w 1559"/>
                  <a:gd name="T11" fmla="*/ 1049 h 1815"/>
                  <a:gd name="T12" fmla="*/ 1389 w 1559"/>
                  <a:gd name="T13" fmla="*/ 1106 h 1815"/>
                  <a:gd name="T14" fmla="*/ 1360 w 1559"/>
                  <a:gd name="T15" fmla="*/ 1248 h 1815"/>
                  <a:gd name="T16" fmla="*/ 1275 w 1559"/>
                  <a:gd name="T17" fmla="*/ 1276 h 1815"/>
                  <a:gd name="T18" fmla="*/ 1304 w 1559"/>
                  <a:gd name="T19" fmla="*/ 1390 h 1815"/>
                  <a:gd name="T20" fmla="*/ 1049 w 1559"/>
                  <a:gd name="T21" fmla="*/ 1361 h 1815"/>
                  <a:gd name="T22" fmla="*/ 1162 w 1559"/>
                  <a:gd name="T23" fmla="*/ 1446 h 1815"/>
                  <a:gd name="T24" fmla="*/ 1020 w 1559"/>
                  <a:gd name="T25" fmla="*/ 1560 h 1815"/>
                  <a:gd name="T26" fmla="*/ 907 w 1559"/>
                  <a:gd name="T27" fmla="*/ 1588 h 1815"/>
                  <a:gd name="T28" fmla="*/ 850 w 1559"/>
                  <a:gd name="T29" fmla="*/ 1701 h 1815"/>
                  <a:gd name="T30" fmla="*/ 623 w 1559"/>
                  <a:gd name="T31" fmla="*/ 1730 h 1815"/>
                  <a:gd name="T32" fmla="*/ 482 w 1559"/>
                  <a:gd name="T33" fmla="*/ 1786 h 1815"/>
                  <a:gd name="T34" fmla="*/ 453 w 1559"/>
                  <a:gd name="T35" fmla="*/ 1758 h 1815"/>
                  <a:gd name="T36" fmla="*/ 425 w 1559"/>
                  <a:gd name="T37" fmla="*/ 1815 h 1815"/>
                  <a:gd name="T38" fmla="*/ 312 w 1559"/>
                  <a:gd name="T39" fmla="*/ 1815 h 1815"/>
                  <a:gd name="T40" fmla="*/ 255 w 1559"/>
                  <a:gd name="T41" fmla="*/ 1701 h 1815"/>
                  <a:gd name="T42" fmla="*/ 141 w 1559"/>
                  <a:gd name="T43" fmla="*/ 1645 h 1815"/>
                  <a:gd name="T44" fmla="*/ 56 w 1559"/>
                  <a:gd name="T45" fmla="*/ 1645 h 1815"/>
                  <a:gd name="T46" fmla="*/ 0 w 1559"/>
                  <a:gd name="T47" fmla="*/ 1588 h 1815"/>
                  <a:gd name="T48" fmla="*/ 56 w 1559"/>
                  <a:gd name="T49" fmla="*/ 1503 h 1815"/>
                  <a:gd name="T50" fmla="*/ 28 w 1559"/>
                  <a:gd name="T51" fmla="*/ 1390 h 1815"/>
                  <a:gd name="T52" fmla="*/ 170 w 1559"/>
                  <a:gd name="T53" fmla="*/ 1191 h 1815"/>
                  <a:gd name="T54" fmla="*/ 170 w 1559"/>
                  <a:gd name="T55" fmla="*/ 1049 h 1815"/>
                  <a:gd name="T56" fmla="*/ 340 w 1559"/>
                  <a:gd name="T57" fmla="*/ 964 h 1815"/>
                  <a:gd name="T58" fmla="*/ 425 w 1559"/>
                  <a:gd name="T59" fmla="*/ 851 h 1815"/>
                  <a:gd name="T60" fmla="*/ 397 w 1559"/>
                  <a:gd name="T61" fmla="*/ 738 h 1815"/>
                  <a:gd name="T62" fmla="*/ 453 w 1559"/>
                  <a:gd name="T63" fmla="*/ 681 h 1815"/>
                  <a:gd name="T64" fmla="*/ 623 w 1559"/>
                  <a:gd name="T65" fmla="*/ 681 h 1815"/>
                  <a:gd name="T66" fmla="*/ 652 w 1559"/>
                  <a:gd name="T67" fmla="*/ 539 h 1815"/>
                  <a:gd name="T68" fmla="*/ 595 w 1559"/>
                  <a:gd name="T69" fmla="*/ 454 h 1815"/>
                  <a:gd name="T70" fmla="*/ 680 w 1559"/>
                  <a:gd name="T71" fmla="*/ 284 h 1815"/>
                  <a:gd name="T72" fmla="*/ 879 w 1559"/>
                  <a:gd name="T73" fmla="*/ 142 h 1815"/>
                  <a:gd name="T74" fmla="*/ 964 w 1559"/>
                  <a:gd name="T75" fmla="*/ 0 h 1815"/>
                  <a:gd name="T76" fmla="*/ 1105 w 1559"/>
                  <a:gd name="T77" fmla="*/ 142 h 1815"/>
                  <a:gd name="T78" fmla="*/ 1247 w 1559"/>
                  <a:gd name="T79" fmla="*/ 171 h 1815"/>
                  <a:gd name="T80" fmla="*/ 1134 w 1559"/>
                  <a:gd name="T81" fmla="*/ 312 h 1815"/>
                  <a:gd name="T82" fmla="*/ 1190 w 1559"/>
                  <a:gd name="T83" fmla="*/ 397 h 1815"/>
                  <a:gd name="T84" fmla="*/ 1134 w 1559"/>
                  <a:gd name="T85" fmla="*/ 482 h 1815"/>
                  <a:gd name="T86" fmla="*/ 1247 w 1559"/>
                  <a:gd name="T87" fmla="*/ 624 h 1815"/>
                  <a:gd name="T88" fmla="*/ 1559 w 1559"/>
                  <a:gd name="T89" fmla="*/ 709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59" h="1815">
                    <a:moveTo>
                      <a:pt x="1559" y="709"/>
                    </a:moveTo>
                    <a:lnTo>
                      <a:pt x="1474" y="851"/>
                    </a:lnTo>
                    <a:lnTo>
                      <a:pt x="1531" y="851"/>
                    </a:lnTo>
                    <a:lnTo>
                      <a:pt x="1531" y="936"/>
                    </a:lnTo>
                    <a:lnTo>
                      <a:pt x="1389" y="993"/>
                    </a:lnTo>
                    <a:lnTo>
                      <a:pt x="1474" y="1049"/>
                    </a:lnTo>
                    <a:lnTo>
                      <a:pt x="1389" y="1106"/>
                    </a:lnTo>
                    <a:lnTo>
                      <a:pt x="1360" y="1248"/>
                    </a:lnTo>
                    <a:lnTo>
                      <a:pt x="1275" y="1276"/>
                    </a:lnTo>
                    <a:lnTo>
                      <a:pt x="1304" y="1390"/>
                    </a:lnTo>
                    <a:lnTo>
                      <a:pt x="1049" y="1361"/>
                    </a:lnTo>
                    <a:lnTo>
                      <a:pt x="1162" y="1446"/>
                    </a:lnTo>
                    <a:lnTo>
                      <a:pt x="1020" y="1560"/>
                    </a:lnTo>
                    <a:lnTo>
                      <a:pt x="907" y="1588"/>
                    </a:lnTo>
                    <a:lnTo>
                      <a:pt x="850" y="1701"/>
                    </a:lnTo>
                    <a:lnTo>
                      <a:pt x="623" y="1730"/>
                    </a:lnTo>
                    <a:lnTo>
                      <a:pt x="482" y="1786"/>
                    </a:lnTo>
                    <a:lnTo>
                      <a:pt x="453" y="1758"/>
                    </a:lnTo>
                    <a:lnTo>
                      <a:pt x="425" y="1815"/>
                    </a:lnTo>
                    <a:lnTo>
                      <a:pt x="312" y="1815"/>
                    </a:lnTo>
                    <a:lnTo>
                      <a:pt x="255" y="1701"/>
                    </a:lnTo>
                    <a:lnTo>
                      <a:pt x="141" y="1645"/>
                    </a:lnTo>
                    <a:lnTo>
                      <a:pt x="56" y="1645"/>
                    </a:lnTo>
                    <a:lnTo>
                      <a:pt x="0" y="1588"/>
                    </a:lnTo>
                    <a:lnTo>
                      <a:pt x="56" y="1503"/>
                    </a:lnTo>
                    <a:lnTo>
                      <a:pt x="28" y="1390"/>
                    </a:lnTo>
                    <a:lnTo>
                      <a:pt x="170" y="1191"/>
                    </a:lnTo>
                    <a:lnTo>
                      <a:pt x="170" y="1049"/>
                    </a:lnTo>
                    <a:lnTo>
                      <a:pt x="340" y="964"/>
                    </a:lnTo>
                    <a:lnTo>
                      <a:pt x="425" y="851"/>
                    </a:lnTo>
                    <a:lnTo>
                      <a:pt x="397" y="738"/>
                    </a:lnTo>
                    <a:lnTo>
                      <a:pt x="453" y="681"/>
                    </a:lnTo>
                    <a:lnTo>
                      <a:pt x="623" y="681"/>
                    </a:lnTo>
                    <a:lnTo>
                      <a:pt x="652" y="539"/>
                    </a:lnTo>
                    <a:lnTo>
                      <a:pt x="595" y="454"/>
                    </a:lnTo>
                    <a:lnTo>
                      <a:pt x="680" y="284"/>
                    </a:lnTo>
                    <a:lnTo>
                      <a:pt x="879" y="142"/>
                    </a:lnTo>
                    <a:lnTo>
                      <a:pt x="964" y="0"/>
                    </a:lnTo>
                    <a:lnTo>
                      <a:pt x="1105" y="142"/>
                    </a:lnTo>
                    <a:lnTo>
                      <a:pt x="1247" y="171"/>
                    </a:lnTo>
                    <a:lnTo>
                      <a:pt x="1134" y="312"/>
                    </a:lnTo>
                    <a:lnTo>
                      <a:pt x="1190" y="397"/>
                    </a:lnTo>
                    <a:lnTo>
                      <a:pt x="1134" y="482"/>
                    </a:lnTo>
                    <a:lnTo>
                      <a:pt x="1247" y="624"/>
                    </a:lnTo>
                    <a:lnTo>
                      <a:pt x="1559" y="70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1862" y="290"/>
                <a:ext cx="2523" cy="1701"/>
              </a:xfrm>
              <a:custGeom>
                <a:avLst/>
                <a:gdLst>
                  <a:gd name="T0" fmla="*/ 1502 w 2523"/>
                  <a:gd name="T1" fmla="*/ 1446 h 1701"/>
                  <a:gd name="T2" fmla="*/ 1587 w 2523"/>
                  <a:gd name="T3" fmla="*/ 1219 h 1701"/>
                  <a:gd name="T4" fmla="*/ 1616 w 2523"/>
                  <a:gd name="T5" fmla="*/ 1020 h 1701"/>
                  <a:gd name="T6" fmla="*/ 1474 w 2523"/>
                  <a:gd name="T7" fmla="*/ 1105 h 1701"/>
                  <a:gd name="T8" fmla="*/ 1275 w 2523"/>
                  <a:gd name="T9" fmla="*/ 1247 h 1701"/>
                  <a:gd name="T10" fmla="*/ 1105 w 2523"/>
                  <a:gd name="T11" fmla="*/ 1219 h 1701"/>
                  <a:gd name="T12" fmla="*/ 964 w 2523"/>
                  <a:gd name="T13" fmla="*/ 1105 h 1701"/>
                  <a:gd name="T14" fmla="*/ 793 w 2523"/>
                  <a:gd name="T15" fmla="*/ 964 h 1701"/>
                  <a:gd name="T16" fmla="*/ 680 w 2523"/>
                  <a:gd name="T17" fmla="*/ 935 h 1701"/>
                  <a:gd name="T18" fmla="*/ 567 w 2523"/>
                  <a:gd name="T19" fmla="*/ 850 h 1701"/>
                  <a:gd name="T20" fmla="*/ 312 w 2523"/>
                  <a:gd name="T21" fmla="*/ 879 h 1701"/>
                  <a:gd name="T22" fmla="*/ 85 w 2523"/>
                  <a:gd name="T23" fmla="*/ 794 h 1701"/>
                  <a:gd name="T24" fmla="*/ 141 w 2523"/>
                  <a:gd name="T25" fmla="*/ 425 h 1701"/>
                  <a:gd name="T26" fmla="*/ 312 w 2523"/>
                  <a:gd name="T27" fmla="*/ 283 h 1701"/>
                  <a:gd name="T28" fmla="*/ 680 w 2523"/>
                  <a:gd name="T29" fmla="*/ 312 h 1701"/>
                  <a:gd name="T30" fmla="*/ 992 w 2523"/>
                  <a:gd name="T31" fmla="*/ 453 h 1701"/>
                  <a:gd name="T32" fmla="*/ 1247 w 2523"/>
                  <a:gd name="T33" fmla="*/ 425 h 1701"/>
                  <a:gd name="T34" fmla="*/ 1559 w 2523"/>
                  <a:gd name="T35" fmla="*/ 0 h 1701"/>
                  <a:gd name="T36" fmla="*/ 1559 w 2523"/>
                  <a:gd name="T37" fmla="*/ 198 h 1701"/>
                  <a:gd name="T38" fmla="*/ 1729 w 2523"/>
                  <a:gd name="T39" fmla="*/ 170 h 1701"/>
                  <a:gd name="T40" fmla="*/ 1899 w 2523"/>
                  <a:gd name="T41" fmla="*/ 255 h 1701"/>
                  <a:gd name="T42" fmla="*/ 1984 w 2523"/>
                  <a:gd name="T43" fmla="*/ 397 h 1701"/>
                  <a:gd name="T44" fmla="*/ 2126 w 2523"/>
                  <a:gd name="T45" fmla="*/ 482 h 1701"/>
                  <a:gd name="T46" fmla="*/ 2296 w 2523"/>
                  <a:gd name="T47" fmla="*/ 312 h 1701"/>
                  <a:gd name="T48" fmla="*/ 2381 w 2523"/>
                  <a:gd name="T49" fmla="*/ 142 h 1701"/>
                  <a:gd name="T50" fmla="*/ 2523 w 2523"/>
                  <a:gd name="T51" fmla="*/ 397 h 1701"/>
                  <a:gd name="T52" fmla="*/ 2324 w 2523"/>
                  <a:gd name="T53" fmla="*/ 538 h 1701"/>
                  <a:gd name="T54" fmla="*/ 2239 w 2523"/>
                  <a:gd name="T55" fmla="*/ 567 h 1701"/>
                  <a:gd name="T56" fmla="*/ 2098 w 2523"/>
                  <a:gd name="T57" fmla="*/ 652 h 1701"/>
                  <a:gd name="T58" fmla="*/ 1927 w 2523"/>
                  <a:gd name="T59" fmla="*/ 510 h 1701"/>
                  <a:gd name="T60" fmla="*/ 1899 w 2523"/>
                  <a:gd name="T61" fmla="*/ 595 h 1701"/>
                  <a:gd name="T62" fmla="*/ 1757 w 2523"/>
                  <a:gd name="T63" fmla="*/ 822 h 1701"/>
                  <a:gd name="T64" fmla="*/ 1984 w 2523"/>
                  <a:gd name="T65" fmla="*/ 879 h 1701"/>
                  <a:gd name="T66" fmla="*/ 1956 w 2523"/>
                  <a:gd name="T67" fmla="*/ 1134 h 1701"/>
                  <a:gd name="T68" fmla="*/ 1899 w 2523"/>
                  <a:gd name="T69" fmla="*/ 1304 h 1701"/>
                  <a:gd name="T70" fmla="*/ 1871 w 2523"/>
                  <a:gd name="T71" fmla="*/ 1559 h 1701"/>
                  <a:gd name="T72" fmla="*/ 1672 w 2523"/>
                  <a:gd name="T73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23" h="1701">
                    <a:moveTo>
                      <a:pt x="1672" y="1701"/>
                    </a:moveTo>
                    <a:lnTo>
                      <a:pt x="1502" y="1446"/>
                    </a:lnTo>
                    <a:lnTo>
                      <a:pt x="1587" y="1361"/>
                    </a:lnTo>
                    <a:lnTo>
                      <a:pt x="1587" y="1219"/>
                    </a:lnTo>
                    <a:lnTo>
                      <a:pt x="1672" y="1162"/>
                    </a:lnTo>
                    <a:lnTo>
                      <a:pt x="1616" y="1020"/>
                    </a:lnTo>
                    <a:lnTo>
                      <a:pt x="1502" y="992"/>
                    </a:lnTo>
                    <a:lnTo>
                      <a:pt x="1474" y="1105"/>
                    </a:lnTo>
                    <a:lnTo>
                      <a:pt x="1332" y="1077"/>
                    </a:lnTo>
                    <a:lnTo>
                      <a:pt x="1275" y="1247"/>
                    </a:lnTo>
                    <a:lnTo>
                      <a:pt x="1105" y="1276"/>
                    </a:lnTo>
                    <a:lnTo>
                      <a:pt x="1105" y="1219"/>
                    </a:lnTo>
                    <a:lnTo>
                      <a:pt x="964" y="1191"/>
                    </a:lnTo>
                    <a:lnTo>
                      <a:pt x="964" y="1105"/>
                    </a:lnTo>
                    <a:lnTo>
                      <a:pt x="850" y="1049"/>
                    </a:lnTo>
                    <a:lnTo>
                      <a:pt x="793" y="964"/>
                    </a:lnTo>
                    <a:lnTo>
                      <a:pt x="708" y="964"/>
                    </a:lnTo>
                    <a:lnTo>
                      <a:pt x="680" y="935"/>
                    </a:lnTo>
                    <a:lnTo>
                      <a:pt x="623" y="935"/>
                    </a:lnTo>
                    <a:lnTo>
                      <a:pt x="567" y="850"/>
                    </a:lnTo>
                    <a:lnTo>
                      <a:pt x="425" y="850"/>
                    </a:lnTo>
                    <a:lnTo>
                      <a:pt x="312" y="879"/>
                    </a:lnTo>
                    <a:lnTo>
                      <a:pt x="141" y="794"/>
                    </a:lnTo>
                    <a:lnTo>
                      <a:pt x="85" y="794"/>
                    </a:lnTo>
                    <a:lnTo>
                      <a:pt x="0" y="453"/>
                    </a:lnTo>
                    <a:lnTo>
                      <a:pt x="141" y="425"/>
                    </a:lnTo>
                    <a:lnTo>
                      <a:pt x="226" y="283"/>
                    </a:lnTo>
                    <a:lnTo>
                      <a:pt x="312" y="283"/>
                    </a:lnTo>
                    <a:lnTo>
                      <a:pt x="482" y="312"/>
                    </a:lnTo>
                    <a:lnTo>
                      <a:pt x="680" y="312"/>
                    </a:lnTo>
                    <a:lnTo>
                      <a:pt x="765" y="425"/>
                    </a:lnTo>
                    <a:lnTo>
                      <a:pt x="992" y="453"/>
                    </a:lnTo>
                    <a:lnTo>
                      <a:pt x="1162" y="397"/>
                    </a:lnTo>
                    <a:lnTo>
                      <a:pt x="1247" y="425"/>
                    </a:lnTo>
                    <a:lnTo>
                      <a:pt x="1417" y="57"/>
                    </a:lnTo>
                    <a:lnTo>
                      <a:pt x="1559" y="0"/>
                    </a:lnTo>
                    <a:lnTo>
                      <a:pt x="1474" y="170"/>
                    </a:lnTo>
                    <a:lnTo>
                      <a:pt x="1559" y="198"/>
                    </a:lnTo>
                    <a:lnTo>
                      <a:pt x="1701" y="85"/>
                    </a:lnTo>
                    <a:lnTo>
                      <a:pt x="1729" y="170"/>
                    </a:lnTo>
                    <a:lnTo>
                      <a:pt x="1842" y="170"/>
                    </a:lnTo>
                    <a:lnTo>
                      <a:pt x="1899" y="255"/>
                    </a:lnTo>
                    <a:lnTo>
                      <a:pt x="1927" y="368"/>
                    </a:lnTo>
                    <a:lnTo>
                      <a:pt x="1984" y="397"/>
                    </a:lnTo>
                    <a:lnTo>
                      <a:pt x="2041" y="368"/>
                    </a:lnTo>
                    <a:lnTo>
                      <a:pt x="2126" y="482"/>
                    </a:lnTo>
                    <a:lnTo>
                      <a:pt x="2211" y="453"/>
                    </a:lnTo>
                    <a:lnTo>
                      <a:pt x="2296" y="312"/>
                    </a:lnTo>
                    <a:lnTo>
                      <a:pt x="2296" y="170"/>
                    </a:lnTo>
                    <a:lnTo>
                      <a:pt x="2381" y="142"/>
                    </a:lnTo>
                    <a:lnTo>
                      <a:pt x="2466" y="255"/>
                    </a:lnTo>
                    <a:lnTo>
                      <a:pt x="2523" y="397"/>
                    </a:lnTo>
                    <a:lnTo>
                      <a:pt x="2409" y="482"/>
                    </a:lnTo>
                    <a:lnTo>
                      <a:pt x="2324" y="538"/>
                    </a:lnTo>
                    <a:lnTo>
                      <a:pt x="2296" y="510"/>
                    </a:lnTo>
                    <a:lnTo>
                      <a:pt x="2239" y="567"/>
                    </a:lnTo>
                    <a:lnTo>
                      <a:pt x="2183" y="538"/>
                    </a:lnTo>
                    <a:lnTo>
                      <a:pt x="2098" y="652"/>
                    </a:lnTo>
                    <a:lnTo>
                      <a:pt x="1956" y="624"/>
                    </a:lnTo>
                    <a:lnTo>
                      <a:pt x="1927" y="510"/>
                    </a:lnTo>
                    <a:lnTo>
                      <a:pt x="1899" y="510"/>
                    </a:lnTo>
                    <a:lnTo>
                      <a:pt x="1899" y="595"/>
                    </a:lnTo>
                    <a:lnTo>
                      <a:pt x="1672" y="680"/>
                    </a:lnTo>
                    <a:lnTo>
                      <a:pt x="1757" y="822"/>
                    </a:lnTo>
                    <a:lnTo>
                      <a:pt x="1729" y="907"/>
                    </a:lnTo>
                    <a:lnTo>
                      <a:pt x="1984" y="879"/>
                    </a:lnTo>
                    <a:lnTo>
                      <a:pt x="2012" y="992"/>
                    </a:lnTo>
                    <a:lnTo>
                      <a:pt x="1956" y="1134"/>
                    </a:lnTo>
                    <a:lnTo>
                      <a:pt x="2098" y="1162"/>
                    </a:lnTo>
                    <a:lnTo>
                      <a:pt x="1899" y="1304"/>
                    </a:lnTo>
                    <a:lnTo>
                      <a:pt x="1814" y="1474"/>
                    </a:lnTo>
                    <a:lnTo>
                      <a:pt x="1871" y="1559"/>
                    </a:lnTo>
                    <a:lnTo>
                      <a:pt x="1842" y="1701"/>
                    </a:lnTo>
                    <a:lnTo>
                      <a:pt x="1672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1" name="Freeform 278"/>
              <p:cNvSpPr>
                <a:spLocks/>
              </p:cNvSpPr>
              <p:nvPr/>
            </p:nvSpPr>
            <p:spPr bwMode="auto">
              <a:xfrm>
                <a:off x="3534" y="772"/>
                <a:ext cx="936" cy="709"/>
              </a:xfrm>
              <a:custGeom>
                <a:avLst/>
                <a:gdLst>
                  <a:gd name="T0" fmla="*/ 652 w 936"/>
                  <a:gd name="T1" fmla="*/ 56 h 709"/>
                  <a:gd name="T2" fmla="*/ 737 w 936"/>
                  <a:gd name="T3" fmla="*/ 0 h 709"/>
                  <a:gd name="T4" fmla="*/ 794 w 936"/>
                  <a:gd name="T5" fmla="*/ 28 h 709"/>
                  <a:gd name="T6" fmla="*/ 879 w 936"/>
                  <a:gd name="T7" fmla="*/ 28 h 709"/>
                  <a:gd name="T8" fmla="*/ 936 w 936"/>
                  <a:gd name="T9" fmla="*/ 227 h 709"/>
                  <a:gd name="T10" fmla="*/ 879 w 936"/>
                  <a:gd name="T11" fmla="*/ 397 h 709"/>
                  <a:gd name="T12" fmla="*/ 822 w 936"/>
                  <a:gd name="T13" fmla="*/ 453 h 709"/>
                  <a:gd name="T14" fmla="*/ 851 w 936"/>
                  <a:gd name="T15" fmla="*/ 567 h 709"/>
                  <a:gd name="T16" fmla="*/ 794 w 936"/>
                  <a:gd name="T17" fmla="*/ 709 h 709"/>
                  <a:gd name="T18" fmla="*/ 652 w 936"/>
                  <a:gd name="T19" fmla="*/ 680 h 709"/>
                  <a:gd name="T20" fmla="*/ 511 w 936"/>
                  <a:gd name="T21" fmla="*/ 538 h 709"/>
                  <a:gd name="T22" fmla="*/ 426 w 936"/>
                  <a:gd name="T23" fmla="*/ 680 h 709"/>
                  <a:gd name="T24" fmla="*/ 284 w 936"/>
                  <a:gd name="T25" fmla="*/ 652 h 709"/>
                  <a:gd name="T26" fmla="*/ 340 w 936"/>
                  <a:gd name="T27" fmla="*/ 510 h 709"/>
                  <a:gd name="T28" fmla="*/ 312 w 936"/>
                  <a:gd name="T29" fmla="*/ 397 h 709"/>
                  <a:gd name="T30" fmla="*/ 57 w 936"/>
                  <a:gd name="T31" fmla="*/ 425 h 709"/>
                  <a:gd name="T32" fmla="*/ 85 w 936"/>
                  <a:gd name="T33" fmla="*/ 340 h 709"/>
                  <a:gd name="T34" fmla="*/ 0 w 936"/>
                  <a:gd name="T35" fmla="*/ 198 h 709"/>
                  <a:gd name="T36" fmla="*/ 227 w 936"/>
                  <a:gd name="T37" fmla="*/ 113 h 709"/>
                  <a:gd name="T38" fmla="*/ 227 w 936"/>
                  <a:gd name="T39" fmla="*/ 28 h 709"/>
                  <a:gd name="T40" fmla="*/ 255 w 936"/>
                  <a:gd name="T41" fmla="*/ 28 h 709"/>
                  <a:gd name="T42" fmla="*/ 284 w 936"/>
                  <a:gd name="T43" fmla="*/ 142 h 709"/>
                  <a:gd name="T44" fmla="*/ 426 w 936"/>
                  <a:gd name="T45" fmla="*/ 170 h 709"/>
                  <a:gd name="T46" fmla="*/ 511 w 936"/>
                  <a:gd name="T47" fmla="*/ 56 h 709"/>
                  <a:gd name="T48" fmla="*/ 567 w 936"/>
                  <a:gd name="T49" fmla="*/ 85 h 709"/>
                  <a:gd name="T50" fmla="*/ 624 w 936"/>
                  <a:gd name="T51" fmla="*/ 28 h 709"/>
                  <a:gd name="T52" fmla="*/ 652 w 936"/>
                  <a:gd name="T53" fmla="*/ 56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36" h="709">
                    <a:moveTo>
                      <a:pt x="652" y="56"/>
                    </a:moveTo>
                    <a:lnTo>
                      <a:pt x="737" y="0"/>
                    </a:lnTo>
                    <a:lnTo>
                      <a:pt x="794" y="28"/>
                    </a:lnTo>
                    <a:lnTo>
                      <a:pt x="879" y="28"/>
                    </a:lnTo>
                    <a:lnTo>
                      <a:pt x="936" y="227"/>
                    </a:lnTo>
                    <a:lnTo>
                      <a:pt x="879" y="397"/>
                    </a:lnTo>
                    <a:lnTo>
                      <a:pt x="822" y="453"/>
                    </a:lnTo>
                    <a:lnTo>
                      <a:pt x="851" y="567"/>
                    </a:lnTo>
                    <a:lnTo>
                      <a:pt x="794" y="709"/>
                    </a:lnTo>
                    <a:lnTo>
                      <a:pt x="652" y="680"/>
                    </a:lnTo>
                    <a:lnTo>
                      <a:pt x="511" y="538"/>
                    </a:lnTo>
                    <a:lnTo>
                      <a:pt x="426" y="680"/>
                    </a:lnTo>
                    <a:lnTo>
                      <a:pt x="284" y="652"/>
                    </a:lnTo>
                    <a:lnTo>
                      <a:pt x="340" y="510"/>
                    </a:lnTo>
                    <a:lnTo>
                      <a:pt x="312" y="397"/>
                    </a:lnTo>
                    <a:lnTo>
                      <a:pt x="57" y="425"/>
                    </a:lnTo>
                    <a:lnTo>
                      <a:pt x="85" y="340"/>
                    </a:lnTo>
                    <a:lnTo>
                      <a:pt x="0" y="198"/>
                    </a:lnTo>
                    <a:lnTo>
                      <a:pt x="227" y="113"/>
                    </a:lnTo>
                    <a:lnTo>
                      <a:pt x="227" y="28"/>
                    </a:lnTo>
                    <a:lnTo>
                      <a:pt x="255" y="28"/>
                    </a:lnTo>
                    <a:lnTo>
                      <a:pt x="284" y="142"/>
                    </a:lnTo>
                    <a:lnTo>
                      <a:pt x="426" y="170"/>
                    </a:lnTo>
                    <a:lnTo>
                      <a:pt x="511" y="56"/>
                    </a:lnTo>
                    <a:lnTo>
                      <a:pt x="567" y="85"/>
                    </a:lnTo>
                    <a:lnTo>
                      <a:pt x="624" y="28"/>
                    </a:lnTo>
                    <a:lnTo>
                      <a:pt x="652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2" name="Freeform 280"/>
              <p:cNvSpPr>
                <a:spLocks/>
              </p:cNvSpPr>
              <p:nvPr/>
            </p:nvSpPr>
            <p:spPr bwMode="auto">
              <a:xfrm>
                <a:off x="3421" y="2671"/>
                <a:ext cx="1134" cy="1163"/>
              </a:xfrm>
              <a:custGeom>
                <a:avLst/>
                <a:gdLst>
                  <a:gd name="T0" fmla="*/ 0 w 1134"/>
                  <a:gd name="T1" fmla="*/ 879 h 1163"/>
                  <a:gd name="T2" fmla="*/ 57 w 1134"/>
                  <a:gd name="T3" fmla="*/ 822 h 1163"/>
                  <a:gd name="T4" fmla="*/ 57 w 1134"/>
                  <a:gd name="T5" fmla="*/ 681 h 1163"/>
                  <a:gd name="T6" fmla="*/ 170 w 1134"/>
                  <a:gd name="T7" fmla="*/ 652 h 1163"/>
                  <a:gd name="T8" fmla="*/ 170 w 1134"/>
                  <a:gd name="T9" fmla="*/ 567 h 1163"/>
                  <a:gd name="T10" fmla="*/ 312 w 1134"/>
                  <a:gd name="T11" fmla="*/ 425 h 1163"/>
                  <a:gd name="T12" fmla="*/ 283 w 1134"/>
                  <a:gd name="T13" fmla="*/ 369 h 1163"/>
                  <a:gd name="T14" fmla="*/ 510 w 1134"/>
                  <a:gd name="T15" fmla="*/ 340 h 1163"/>
                  <a:gd name="T16" fmla="*/ 567 w 1134"/>
                  <a:gd name="T17" fmla="*/ 227 h 1163"/>
                  <a:gd name="T18" fmla="*/ 680 w 1134"/>
                  <a:gd name="T19" fmla="*/ 199 h 1163"/>
                  <a:gd name="T20" fmla="*/ 822 w 1134"/>
                  <a:gd name="T21" fmla="*/ 85 h 1163"/>
                  <a:gd name="T22" fmla="*/ 709 w 1134"/>
                  <a:gd name="T23" fmla="*/ 0 h 1163"/>
                  <a:gd name="T24" fmla="*/ 964 w 1134"/>
                  <a:gd name="T25" fmla="*/ 29 h 1163"/>
                  <a:gd name="T26" fmla="*/ 1049 w 1134"/>
                  <a:gd name="T27" fmla="*/ 85 h 1163"/>
                  <a:gd name="T28" fmla="*/ 1134 w 1134"/>
                  <a:gd name="T29" fmla="*/ 397 h 1163"/>
                  <a:gd name="T30" fmla="*/ 1077 w 1134"/>
                  <a:gd name="T31" fmla="*/ 454 h 1163"/>
                  <a:gd name="T32" fmla="*/ 1106 w 1134"/>
                  <a:gd name="T33" fmla="*/ 567 h 1163"/>
                  <a:gd name="T34" fmla="*/ 935 w 1134"/>
                  <a:gd name="T35" fmla="*/ 709 h 1163"/>
                  <a:gd name="T36" fmla="*/ 935 w 1134"/>
                  <a:gd name="T37" fmla="*/ 794 h 1163"/>
                  <a:gd name="T38" fmla="*/ 1077 w 1134"/>
                  <a:gd name="T39" fmla="*/ 851 h 1163"/>
                  <a:gd name="T40" fmla="*/ 1106 w 1134"/>
                  <a:gd name="T41" fmla="*/ 964 h 1163"/>
                  <a:gd name="T42" fmla="*/ 935 w 1134"/>
                  <a:gd name="T43" fmla="*/ 964 h 1163"/>
                  <a:gd name="T44" fmla="*/ 907 w 1134"/>
                  <a:gd name="T45" fmla="*/ 1134 h 1163"/>
                  <a:gd name="T46" fmla="*/ 794 w 1134"/>
                  <a:gd name="T47" fmla="*/ 1163 h 1163"/>
                  <a:gd name="T48" fmla="*/ 539 w 1134"/>
                  <a:gd name="T49" fmla="*/ 1049 h 1163"/>
                  <a:gd name="T50" fmla="*/ 453 w 1134"/>
                  <a:gd name="T51" fmla="*/ 1106 h 1163"/>
                  <a:gd name="T52" fmla="*/ 340 w 1134"/>
                  <a:gd name="T53" fmla="*/ 1078 h 1163"/>
                  <a:gd name="T54" fmla="*/ 368 w 1134"/>
                  <a:gd name="T55" fmla="*/ 992 h 1163"/>
                  <a:gd name="T56" fmla="*/ 255 w 1134"/>
                  <a:gd name="T57" fmla="*/ 851 h 1163"/>
                  <a:gd name="T58" fmla="*/ 142 w 1134"/>
                  <a:gd name="T59" fmla="*/ 907 h 1163"/>
                  <a:gd name="T60" fmla="*/ 0 w 1134"/>
                  <a:gd name="T61" fmla="*/ 879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1163">
                    <a:moveTo>
                      <a:pt x="0" y="879"/>
                    </a:moveTo>
                    <a:lnTo>
                      <a:pt x="57" y="822"/>
                    </a:lnTo>
                    <a:lnTo>
                      <a:pt x="57" y="681"/>
                    </a:lnTo>
                    <a:lnTo>
                      <a:pt x="170" y="652"/>
                    </a:lnTo>
                    <a:lnTo>
                      <a:pt x="170" y="567"/>
                    </a:lnTo>
                    <a:lnTo>
                      <a:pt x="312" y="425"/>
                    </a:lnTo>
                    <a:lnTo>
                      <a:pt x="283" y="369"/>
                    </a:lnTo>
                    <a:lnTo>
                      <a:pt x="510" y="340"/>
                    </a:lnTo>
                    <a:lnTo>
                      <a:pt x="567" y="227"/>
                    </a:lnTo>
                    <a:lnTo>
                      <a:pt x="680" y="199"/>
                    </a:lnTo>
                    <a:lnTo>
                      <a:pt x="822" y="85"/>
                    </a:lnTo>
                    <a:lnTo>
                      <a:pt x="709" y="0"/>
                    </a:lnTo>
                    <a:lnTo>
                      <a:pt x="964" y="29"/>
                    </a:lnTo>
                    <a:lnTo>
                      <a:pt x="1049" y="85"/>
                    </a:lnTo>
                    <a:lnTo>
                      <a:pt x="1134" y="397"/>
                    </a:lnTo>
                    <a:lnTo>
                      <a:pt x="1077" y="454"/>
                    </a:lnTo>
                    <a:lnTo>
                      <a:pt x="1106" y="567"/>
                    </a:lnTo>
                    <a:lnTo>
                      <a:pt x="935" y="709"/>
                    </a:lnTo>
                    <a:lnTo>
                      <a:pt x="935" y="794"/>
                    </a:lnTo>
                    <a:lnTo>
                      <a:pt x="1077" y="851"/>
                    </a:lnTo>
                    <a:lnTo>
                      <a:pt x="1106" y="964"/>
                    </a:lnTo>
                    <a:lnTo>
                      <a:pt x="935" y="964"/>
                    </a:lnTo>
                    <a:lnTo>
                      <a:pt x="907" y="1134"/>
                    </a:lnTo>
                    <a:lnTo>
                      <a:pt x="794" y="1163"/>
                    </a:lnTo>
                    <a:lnTo>
                      <a:pt x="539" y="1049"/>
                    </a:lnTo>
                    <a:lnTo>
                      <a:pt x="453" y="1106"/>
                    </a:lnTo>
                    <a:lnTo>
                      <a:pt x="340" y="1078"/>
                    </a:lnTo>
                    <a:lnTo>
                      <a:pt x="368" y="992"/>
                    </a:lnTo>
                    <a:lnTo>
                      <a:pt x="255" y="851"/>
                    </a:lnTo>
                    <a:lnTo>
                      <a:pt x="142" y="907"/>
                    </a:lnTo>
                    <a:lnTo>
                      <a:pt x="0" y="87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3" name="Freeform 282"/>
              <p:cNvSpPr>
                <a:spLocks/>
              </p:cNvSpPr>
              <p:nvPr/>
            </p:nvSpPr>
            <p:spPr bwMode="auto">
              <a:xfrm>
                <a:off x="2599" y="2898"/>
                <a:ext cx="1134" cy="1049"/>
              </a:xfrm>
              <a:custGeom>
                <a:avLst/>
                <a:gdLst>
                  <a:gd name="T0" fmla="*/ 482 w 1134"/>
                  <a:gd name="T1" fmla="*/ 0 h 1049"/>
                  <a:gd name="T2" fmla="*/ 368 w 1134"/>
                  <a:gd name="T3" fmla="*/ 85 h 1049"/>
                  <a:gd name="T4" fmla="*/ 283 w 1134"/>
                  <a:gd name="T5" fmla="*/ 85 h 1049"/>
                  <a:gd name="T6" fmla="*/ 227 w 1134"/>
                  <a:gd name="T7" fmla="*/ 227 h 1049"/>
                  <a:gd name="T8" fmla="*/ 283 w 1134"/>
                  <a:gd name="T9" fmla="*/ 312 h 1049"/>
                  <a:gd name="T10" fmla="*/ 283 w 1134"/>
                  <a:gd name="T11" fmla="*/ 454 h 1049"/>
                  <a:gd name="T12" fmla="*/ 227 w 1134"/>
                  <a:gd name="T13" fmla="*/ 454 h 1049"/>
                  <a:gd name="T14" fmla="*/ 170 w 1134"/>
                  <a:gd name="T15" fmla="*/ 539 h 1049"/>
                  <a:gd name="T16" fmla="*/ 0 w 1134"/>
                  <a:gd name="T17" fmla="*/ 567 h 1049"/>
                  <a:gd name="T18" fmla="*/ 0 w 1134"/>
                  <a:gd name="T19" fmla="*/ 652 h 1049"/>
                  <a:gd name="T20" fmla="*/ 85 w 1134"/>
                  <a:gd name="T21" fmla="*/ 737 h 1049"/>
                  <a:gd name="T22" fmla="*/ 340 w 1134"/>
                  <a:gd name="T23" fmla="*/ 851 h 1049"/>
                  <a:gd name="T24" fmla="*/ 368 w 1134"/>
                  <a:gd name="T25" fmla="*/ 936 h 1049"/>
                  <a:gd name="T26" fmla="*/ 482 w 1134"/>
                  <a:gd name="T27" fmla="*/ 1049 h 1049"/>
                  <a:gd name="T28" fmla="*/ 510 w 1134"/>
                  <a:gd name="T29" fmla="*/ 964 h 1049"/>
                  <a:gd name="T30" fmla="*/ 623 w 1134"/>
                  <a:gd name="T31" fmla="*/ 851 h 1049"/>
                  <a:gd name="T32" fmla="*/ 652 w 1134"/>
                  <a:gd name="T33" fmla="*/ 765 h 1049"/>
                  <a:gd name="T34" fmla="*/ 737 w 1134"/>
                  <a:gd name="T35" fmla="*/ 737 h 1049"/>
                  <a:gd name="T36" fmla="*/ 737 w 1134"/>
                  <a:gd name="T37" fmla="*/ 680 h 1049"/>
                  <a:gd name="T38" fmla="*/ 822 w 1134"/>
                  <a:gd name="T39" fmla="*/ 709 h 1049"/>
                  <a:gd name="T40" fmla="*/ 822 w 1134"/>
                  <a:gd name="T41" fmla="*/ 652 h 1049"/>
                  <a:gd name="T42" fmla="*/ 879 w 1134"/>
                  <a:gd name="T43" fmla="*/ 595 h 1049"/>
                  <a:gd name="T44" fmla="*/ 879 w 1134"/>
                  <a:gd name="T45" fmla="*/ 454 h 1049"/>
                  <a:gd name="T46" fmla="*/ 992 w 1134"/>
                  <a:gd name="T47" fmla="*/ 425 h 1049"/>
                  <a:gd name="T48" fmla="*/ 992 w 1134"/>
                  <a:gd name="T49" fmla="*/ 340 h 1049"/>
                  <a:gd name="T50" fmla="*/ 1134 w 1134"/>
                  <a:gd name="T51" fmla="*/ 198 h 1049"/>
                  <a:gd name="T52" fmla="*/ 1105 w 1134"/>
                  <a:gd name="T53" fmla="*/ 142 h 1049"/>
                  <a:gd name="T54" fmla="*/ 964 w 1134"/>
                  <a:gd name="T55" fmla="*/ 198 h 1049"/>
                  <a:gd name="T56" fmla="*/ 935 w 1134"/>
                  <a:gd name="T57" fmla="*/ 170 h 1049"/>
                  <a:gd name="T58" fmla="*/ 907 w 1134"/>
                  <a:gd name="T59" fmla="*/ 227 h 1049"/>
                  <a:gd name="T60" fmla="*/ 794 w 1134"/>
                  <a:gd name="T61" fmla="*/ 227 h 1049"/>
                  <a:gd name="T62" fmla="*/ 737 w 1134"/>
                  <a:gd name="T63" fmla="*/ 113 h 1049"/>
                  <a:gd name="T64" fmla="*/ 623 w 1134"/>
                  <a:gd name="T65" fmla="*/ 57 h 1049"/>
                  <a:gd name="T66" fmla="*/ 538 w 1134"/>
                  <a:gd name="T67" fmla="*/ 57 h 1049"/>
                  <a:gd name="T68" fmla="*/ 482 w 1134"/>
                  <a:gd name="T69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4" h="1049">
                    <a:moveTo>
                      <a:pt x="482" y="0"/>
                    </a:moveTo>
                    <a:lnTo>
                      <a:pt x="368" y="85"/>
                    </a:lnTo>
                    <a:lnTo>
                      <a:pt x="283" y="85"/>
                    </a:lnTo>
                    <a:lnTo>
                      <a:pt x="227" y="227"/>
                    </a:lnTo>
                    <a:lnTo>
                      <a:pt x="283" y="312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170" y="539"/>
                    </a:lnTo>
                    <a:lnTo>
                      <a:pt x="0" y="567"/>
                    </a:lnTo>
                    <a:lnTo>
                      <a:pt x="0" y="652"/>
                    </a:lnTo>
                    <a:lnTo>
                      <a:pt x="85" y="737"/>
                    </a:lnTo>
                    <a:lnTo>
                      <a:pt x="340" y="851"/>
                    </a:lnTo>
                    <a:lnTo>
                      <a:pt x="368" y="936"/>
                    </a:lnTo>
                    <a:lnTo>
                      <a:pt x="482" y="1049"/>
                    </a:lnTo>
                    <a:lnTo>
                      <a:pt x="510" y="964"/>
                    </a:lnTo>
                    <a:lnTo>
                      <a:pt x="623" y="851"/>
                    </a:lnTo>
                    <a:lnTo>
                      <a:pt x="652" y="765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822" y="709"/>
                    </a:lnTo>
                    <a:lnTo>
                      <a:pt x="822" y="652"/>
                    </a:lnTo>
                    <a:lnTo>
                      <a:pt x="879" y="595"/>
                    </a:lnTo>
                    <a:lnTo>
                      <a:pt x="879" y="454"/>
                    </a:lnTo>
                    <a:lnTo>
                      <a:pt x="992" y="425"/>
                    </a:lnTo>
                    <a:lnTo>
                      <a:pt x="992" y="340"/>
                    </a:lnTo>
                    <a:lnTo>
                      <a:pt x="1134" y="198"/>
                    </a:lnTo>
                    <a:lnTo>
                      <a:pt x="1105" y="142"/>
                    </a:lnTo>
                    <a:lnTo>
                      <a:pt x="964" y="198"/>
                    </a:lnTo>
                    <a:lnTo>
                      <a:pt x="935" y="170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37" y="113"/>
                    </a:lnTo>
                    <a:lnTo>
                      <a:pt x="623" y="57"/>
                    </a:lnTo>
                    <a:lnTo>
                      <a:pt x="538" y="57"/>
                    </a:lnTo>
                    <a:lnTo>
                      <a:pt x="48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4" name="Freeform 283"/>
              <p:cNvSpPr>
                <a:spLocks/>
              </p:cNvSpPr>
              <p:nvPr/>
            </p:nvSpPr>
            <p:spPr bwMode="auto">
              <a:xfrm>
                <a:off x="2599" y="1736"/>
                <a:ext cx="935" cy="1247"/>
              </a:xfrm>
              <a:custGeom>
                <a:avLst/>
                <a:gdLst>
                  <a:gd name="T0" fmla="*/ 765 w 935"/>
                  <a:gd name="T1" fmla="*/ 0 h 1247"/>
                  <a:gd name="T2" fmla="*/ 935 w 935"/>
                  <a:gd name="T3" fmla="*/ 255 h 1247"/>
                  <a:gd name="T4" fmla="*/ 879 w 935"/>
                  <a:gd name="T5" fmla="*/ 312 h 1247"/>
                  <a:gd name="T6" fmla="*/ 907 w 935"/>
                  <a:gd name="T7" fmla="*/ 425 h 1247"/>
                  <a:gd name="T8" fmla="*/ 822 w 935"/>
                  <a:gd name="T9" fmla="*/ 538 h 1247"/>
                  <a:gd name="T10" fmla="*/ 652 w 935"/>
                  <a:gd name="T11" fmla="*/ 623 h 1247"/>
                  <a:gd name="T12" fmla="*/ 652 w 935"/>
                  <a:gd name="T13" fmla="*/ 765 h 1247"/>
                  <a:gd name="T14" fmla="*/ 510 w 935"/>
                  <a:gd name="T15" fmla="*/ 964 h 1247"/>
                  <a:gd name="T16" fmla="*/ 538 w 935"/>
                  <a:gd name="T17" fmla="*/ 1077 h 1247"/>
                  <a:gd name="T18" fmla="*/ 482 w 935"/>
                  <a:gd name="T19" fmla="*/ 1162 h 1247"/>
                  <a:gd name="T20" fmla="*/ 368 w 935"/>
                  <a:gd name="T21" fmla="*/ 1247 h 1247"/>
                  <a:gd name="T22" fmla="*/ 340 w 935"/>
                  <a:gd name="T23" fmla="*/ 1190 h 1247"/>
                  <a:gd name="T24" fmla="*/ 368 w 935"/>
                  <a:gd name="T25" fmla="*/ 1134 h 1247"/>
                  <a:gd name="T26" fmla="*/ 283 w 935"/>
                  <a:gd name="T27" fmla="*/ 1105 h 1247"/>
                  <a:gd name="T28" fmla="*/ 227 w 935"/>
                  <a:gd name="T29" fmla="*/ 1020 h 1247"/>
                  <a:gd name="T30" fmla="*/ 142 w 935"/>
                  <a:gd name="T31" fmla="*/ 1020 h 1247"/>
                  <a:gd name="T32" fmla="*/ 56 w 935"/>
                  <a:gd name="T33" fmla="*/ 935 h 1247"/>
                  <a:gd name="T34" fmla="*/ 56 w 935"/>
                  <a:gd name="T35" fmla="*/ 879 h 1247"/>
                  <a:gd name="T36" fmla="*/ 113 w 935"/>
                  <a:gd name="T37" fmla="*/ 850 h 1247"/>
                  <a:gd name="T38" fmla="*/ 56 w 935"/>
                  <a:gd name="T39" fmla="*/ 822 h 1247"/>
                  <a:gd name="T40" fmla="*/ 85 w 935"/>
                  <a:gd name="T41" fmla="*/ 765 h 1247"/>
                  <a:gd name="T42" fmla="*/ 28 w 935"/>
                  <a:gd name="T43" fmla="*/ 652 h 1247"/>
                  <a:gd name="T44" fmla="*/ 28 w 935"/>
                  <a:gd name="T45" fmla="*/ 538 h 1247"/>
                  <a:gd name="T46" fmla="*/ 0 w 935"/>
                  <a:gd name="T47" fmla="*/ 453 h 1247"/>
                  <a:gd name="T48" fmla="*/ 56 w 935"/>
                  <a:gd name="T49" fmla="*/ 312 h 1247"/>
                  <a:gd name="T50" fmla="*/ 198 w 935"/>
                  <a:gd name="T51" fmla="*/ 368 h 1247"/>
                  <a:gd name="T52" fmla="*/ 368 w 935"/>
                  <a:gd name="T53" fmla="*/ 368 h 1247"/>
                  <a:gd name="T54" fmla="*/ 397 w 935"/>
                  <a:gd name="T55" fmla="*/ 255 h 1247"/>
                  <a:gd name="T56" fmla="*/ 482 w 935"/>
                  <a:gd name="T57" fmla="*/ 255 h 1247"/>
                  <a:gd name="T58" fmla="*/ 538 w 935"/>
                  <a:gd name="T59" fmla="*/ 170 h 1247"/>
                  <a:gd name="T60" fmla="*/ 595 w 935"/>
                  <a:gd name="T61" fmla="*/ 170 h 1247"/>
                  <a:gd name="T62" fmla="*/ 652 w 935"/>
                  <a:gd name="T63" fmla="*/ 56 h 1247"/>
                  <a:gd name="T64" fmla="*/ 652 w 935"/>
                  <a:gd name="T65" fmla="*/ 0 h 1247"/>
                  <a:gd name="T66" fmla="*/ 765 w 935"/>
                  <a:gd name="T67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35" h="1247">
                    <a:moveTo>
                      <a:pt x="765" y="0"/>
                    </a:moveTo>
                    <a:lnTo>
                      <a:pt x="935" y="255"/>
                    </a:lnTo>
                    <a:lnTo>
                      <a:pt x="879" y="312"/>
                    </a:lnTo>
                    <a:lnTo>
                      <a:pt x="907" y="425"/>
                    </a:lnTo>
                    <a:lnTo>
                      <a:pt x="822" y="538"/>
                    </a:lnTo>
                    <a:lnTo>
                      <a:pt x="652" y="623"/>
                    </a:lnTo>
                    <a:lnTo>
                      <a:pt x="652" y="765"/>
                    </a:lnTo>
                    <a:lnTo>
                      <a:pt x="510" y="964"/>
                    </a:lnTo>
                    <a:lnTo>
                      <a:pt x="538" y="1077"/>
                    </a:lnTo>
                    <a:lnTo>
                      <a:pt x="482" y="1162"/>
                    </a:lnTo>
                    <a:lnTo>
                      <a:pt x="368" y="1247"/>
                    </a:lnTo>
                    <a:lnTo>
                      <a:pt x="340" y="1190"/>
                    </a:lnTo>
                    <a:lnTo>
                      <a:pt x="368" y="1134"/>
                    </a:lnTo>
                    <a:lnTo>
                      <a:pt x="283" y="1105"/>
                    </a:lnTo>
                    <a:lnTo>
                      <a:pt x="227" y="1020"/>
                    </a:lnTo>
                    <a:lnTo>
                      <a:pt x="142" y="1020"/>
                    </a:lnTo>
                    <a:lnTo>
                      <a:pt x="56" y="935"/>
                    </a:lnTo>
                    <a:lnTo>
                      <a:pt x="56" y="879"/>
                    </a:lnTo>
                    <a:lnTo>
                      <a:pt x="113" y="850"/>
                    </a:lnTo>
                    <a:lnTo>
                      <a:pt x="56" y="822"/>
                    </a:lnTo>
                    <a:lnTo>
                      <a:pt x="85" y="765"/>
                    </a:lnTo>
                    <a:lnTo>
                      <a:pt x="28" y="652"/>
                    </a:lnTo>
                    <a:lnTo>
                      <a:pt x="28" y="538"/>
                    </a:lnTo>
                    <a:lnTo>
                      <a:pt x="0" y="453"/>
                    </a:lnTo>
                    <a:lnTo>
                      <a:pt x="56" y="312"/>
                    </a:lnTo>
                    <a:lnTo>
                      <a:pt x="198" y="368"/>
                    </a:lnTo>
                    <a:lnTo>
                      <a:pt x="368" y="368"/>
                    </a:lnTo>
                    <a:lnTo>
                      <a:pt x="397" y="255"/>
                    </a:lnTo>
                    <a:lnTo>
                      <a:pt x="482" y="255"/>
                    </a:lnTo>
                    <a:lnTo>
                      <a:pt x="538" y="170"/>
                    </a:lnTo>
                    <a:lnTo>
                      <a:pt x="595" y="170"/>
                    </a:lnTo>
                    <a:lnTo>
                      <a:pt x="652" y="56"/>
                    </a:lnTo>
                    <a:lnTo>
                      <a:pt x="652" y="0"/>
                    </a:lnTo>
                    <a:lnTo>
                      <a:pt x="76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5" name="Freeform 284"/>
              <p:cNvSpPr>
                <a:spLocks/>
              </p:cNvSpPr>
              <p:nvPr/>
            </p:nvSpPr>
            <p:spPr bwMode="auto">
              <a:xfrm>
                <a:off x="2570" y="3834"/>
                <a:ext cx="709" cy="680"/>
              </a:xfrm>
              <a:custGeom>
                <a:avLst/>
                <a:gdLst>
                  <a:gd name="T0" fmla="*/ 397 w 709"/>
                  <a:gd name="T1" fmla="*/ 0 h 680"/>
                  <a:gd name="T2" fmla="*/ 284 w 709"/>
                  <a:gd name="T3" fmla="*/ 113 h 680"/>
                  <a:gd name="T4" fmla="*/ 142 w 709"/>
                  <a:gd name="T5" fmla="*/ 85 h 680"/>
                  <a:gd name="T6" fmla="*/ 0 w 709"/>
                  <a:gd name="T7" fmla="*/ 283 h 680"/>
                  <a:gd name="T8" fmla="*/ 85 w 709"/>
                  <a:gd name="T9" fmla="*/ 340 h 680"/>
                  <a:gd name="T10" fmla="*/ 57 w 709"/>
                  <a:gd name="T11" fmla="*/ 510 h 680"/>
                  <a:gd name="T12" fmla="*/ 256 w 709"/>
                  <a:gd name="T13" fmla="*/ 680 h 680"/>
                  <a:gd name="T14" fmla="*/ 341 w 709"/>
                  <a:gd name="T15" fmla="*/ 595 h 680"/>
                  <a:gd name="T16" fmla="*/ 426 w 709"/>
                  <a:gd name="T17" fmla="*/ 623 h 680"/>
                  <a:gd name="T18" fmla="*/ 709 w 709"/>
                  <a:gd name="T19" fmla="*/ 510 h 680"/>
                  <a:gd name="T20" fmla="*/ 681 w 709"/>
                  <a:gd name="T21" fmla="*/ 170 h 680"/>
                  <a:gd name="T22" fmla="*/ 539 w 709"/>
                  <a:gd name="T23" fmla="*/ 28 h 680"/>
                  <a:gd name="T24" fmla="*/ 511 w 709"/>
                  <a:gd name="T25" fmla="*/ 113 h 680"/>
                  <a:gd name="T26" fmla="*/ 397 w 709"/>
                  <a:gd name="T2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9" h="680">
                    <a:moveTo>
                      <a:pt x="397" y="0"/>
                    </a:moveTo>
                    <a:lnTo>
                      <a:pt x="284" y="113"/>
                    </a:lnTo>
                    <a:lnTo>
                      <a:pt x="142" y="85"/>
                    </a:lnTo>
                    <a:lnTo>
                      <a:pt x="0" y="283"/>
                    </a:lnTo>
                    <a:lnTo>
                      <a:pt x="85" y="340"/>
                    </a:lnTo>
                    <a:lnTo>
                      <a:pt x="57" y="510"/>
                    </a:lnTo>
                    <a:lnTo>
                      <a:pt x="256" y="680"/>
                    </a:lnTo>
                    <a:lnTo>
                      <a:pt x="341" y="595"/>
                    </a:lnTo>
                    <a:lnTo>
                      <a:pt x="426" y="623"/>
                    </a:lnTo>
                    <a:lnTo>
                      <a:pt x="709" y="510"/>
                    </a:lnTo>
                    <a:lnTo>
                      <a:pt x="681" y="170"/>
                    </a:lnTo>
                    <a:lnTo>
                      <a:pt x="539" y="28"/>
                    </a:lnTo>
                    <a:lnTo>
                      <a:pt x="511" y="113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6" name="Freeform 285"/>
              <p:cNvSpPr>
                <a:spLocks/>
              </p:cNvSpPr>
              <p:nvPr/>
            </p:nvSpPr>
            <p:spPr bwMode="auto">
              <a:xfrm>
                <a:off x="2259" y="3465"/>
                <a:ext cx="708" cy="879"/>
              </a:xfrm>
              <a:custGeom>
                <a:avLst/>
                <a:gdLst>
                  <a:gd name="T0" fmla="*/ 340 w 708"/>
                  <a:gd name="T1" fmla="*/ 0 h 879"/>
                  <a:gd name="T2" fmla="*/ 85 w 708"/>
                  <a:gd name="T3" fmla="*/ 28 h 879"/>
                  <a:gd name="T4" fmla="*/ 28 w 708"/>
                  <a:gd name="T5" fmla="*/ 57 h 879"/>
                  <a:gd name="T6" fmla="*/ 0 w 708"/>
                  <a:gd name="T7" fmla="*/ 255 h 879"/>
                  <a:gd name="T8" fmla="*/ 56 w 708"/>
                  <a:gd name="T9" fmla="*/ 312 h 879"/>
                  <a:gd name="T10" fmla="*/ 0 w 708"/>
                  <a:gd name="T11" fmla="*/ 482 h 879"/>
                  <a:gd name="T12" fmla="*/ 85 w 708"/>
                  <a:gd name="T13" fmla="*/ 539 h 879"/>
                  <a:gd name="T14" fmla="*/ 85 w 708"/>
                  <a:gd name="T15" fmla="*/ 680 h 879"/>
                  <a:gd name="T16" fmla="*/ 28 w 708"/>
                  <a:gd name="T17" fmla="*/ 822 h 879"/>
                  <a:gd name="T18" fmla="*/ 226 w 708"/>
                  <a:gd name="T19" fmla="*/ 879 h 879"/>
                  <a:gd name="T20" fmla="*/ 368 w 708"/>
                  <a:gd name="T21" fmla="*/ 879 h 879"/>
                  <a:gd name="T22" fmla="*/ 396 w 708"/>
                  <a:gd name="T23" fmla="*/ 709 h 879"/>
                  <a:gd name="T24" fmla="*/ 311 w 708"/>
                  <a:gd name="T25" fmla="*/ 652 h 879"/>
                  <a:gd name="T26" fmla="*/ 453 w 708"/>
                  <a:gd name="T27" fmla="*/ 454 h 879"/>
                  <a:gd name="T28" fmla="*/ 595 w 708"/>
                  <a:gd name="T29" fmla="*/ 482 h 879"/>
                  <a:gd name="T30" fmla="*/ 708 w 708"/>
                  <a:gd name="T31" fmla="*/ 369 h 879"/>
                  <a:gd name="T32" fmla="*/ 680 w 708"/>
                  <a:gd name="T33" fmla="*/ 284 h 879"/>
                  <a:gd name="T34" fmla="*/ 425 w 708"/>
                  <a:gd name="T35" fmla="*/ 170 h 879"/>
                  <a:gd name="T36" fmla="*/ 340 w 708"/>
                  <a:gd name="T37" fmla="*/ 85 h 879"/>
                  <a:gd name="T38" fmla="*/ 340 w 708"/>
                  <a:gd name="T39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8" h="879">
                    <a:moveTo>
                      <a:pt x="340" y="0"/>
                    </a:moveTo>
                    <a:lnTo>
                      <a:pt x="85" y="28"/>
                    </a:lnTo>
                    <a:lnTo>
                      <a:pt x="28" y="57"/>
                    </a:lnTo>
                    <a:lnTo>
                      <a:pt x="0" y="255"/>
                    </a:lnTo>
                    <a:lnTo>
                      <a:pt x="56" y="312"/>
                    </a:lnTo>
                    <a:lnTo>
                      <a:pt x="0" y="482"/>
                    </a:lnTo>
                    <a:lnTo>
                      <a:pt x="85" y="539"/>
                    </a:lnTo>
                    <a:lnTo>
                      <a:pt x="85" y="680"/>
                    </a:lnTo>
                    <a:lnTo>
                      <a:pt x="28" y="822"/>
                    </a:lnTo>
                    <a:lnTo>
                      <a:pt x="226" y="879"/>
                    </a:lnTo>
                    <a:lnTo>
                      <a:pt x="368" y="879"/>
                    </a:lnTo>
                    <a:lnTo>
                      <a:pt x="396" y="709"/>
                    </a:lnTo>
                    <a:lnTo>
                      <a:pt x="311" y="652"/>
                    </a:lnTo>
                    <a:lnTo>
                      <a:pt x="453" y="454"/>
                    </a:lnTo>
                    <a:lnTo>
                      <a:pt x="595" y="482"/>
                    </a:lnTo>
                    <a:lnTo>
                      <a:pt x="708" y="369"/>
                    </a:lnTo>
                    <a:lnTo>
                      <a:pt x="680" y="284"/>
                    </a:lnTo>
                    <a:lnTo>
                      <a:pt x="425" y="170"/>
                    </a:lnTo>
                    <a:lnTo>
                      <a:pt x="340" y="85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7" name="Freeform 286"/>
              <p:cNvSpPr>
                <a:spLocks/>
              </p:cNvSpPr>
              <p:nvPr/>
            </p:nvSpPr>
            <p:spPr bwMode="auto">
              <a:xfrm>
                <a:off x="3194" y="4712"/>
                <a:ext cx="1503" cy="1843"/>
              </a:xfrm>
              <a:custGeom>
                <a:avLst/>
                <a:gdLst>
                  <a:gd name="T0" fmla="*/ 113 w 1503"/>
                  <a:gd name="T1" fmla="*/ 964 h 1843"/>
                  <a:gd name="T2" fmla="*/ 0 w 1503"/>
                  <a:gd name="T3" fmla="*/ 794 h 1843"/>
                  <a:gd name="T4" fmla="*/ 57 w 1503"/>
                  <a:gd name="T5" fmla="*/ 709 h 1843"/>
                  <a:gd name="T6" fmla="*/ 0 w 1503"/>
                  <a:gd name="T7" fmla="*/ 596 h 1843"/>
                  <a:gd name="T8" fmla="*/ 57 w 1503"/>
                  <a:gd name="T9" fmla="*/ 511 h 1843"/>
                  <a:gd name="T10" fmla="*/ 284 w 1503"/>
                  <a:gd name="T11" fmla="*/ 482 h 1843"/>
                  <a:gd name="T12" fmla="*/ 312 w 1503"/>
                  <a:gd name="T13" fmla="*/ 256 h 1843"/>
                  <a:gd name="T14" fmla="*/ 397 w 1503"/>
                  <a:gd name="T15" fmla="*/ 85 h 1843"/>
                  <a:gd name="T16" fmla="*/ 482 w 1503"/>
                  <a:gd name="T17" fmla="*/ 85 h 1843"/>
                  <a:gd name="T18" fmla="*/ 652 w 1503"/>
                  <a:gd name="T19" fmla="*/ 114 h 1843"/>
                  <a:gd name="T20" fmla="*/ 851 w 1503"/>
                  <a:gd name="T21" fmla="*/ 0 h 1843"/>
                  <a:gd name="T22" fmla="*/ 879 w 1503"/>
                  <a:gd name="T23" fmla="*/ 170 h 1843"/>
                  <a:gd name="T24" fmla="*/ 964 w 1503"/>
                  <a:gd name="T25" fmla="*/ 284 h 1843"/>
                  <a:gd name="T26" fmla="*/ 1106 w 1503"/>
                  <a:gd name="T27" fmla="*/ 284 h 1843"/>
                  <a:gd name="T28" fmla="*/ 1162 w 1503"/>
                  <a:gd name="T29" fmla="*/ 341 h 1843"/>
                  <a:gd name="T30" fmla="*/ 1361 w 1503"/>
                  <a:gd name="T31" fmla="*/ 369 h 1843"/>
                  <a:gd name="T32" fmla="*/ 1361 w 1503"/>
                  <a:gd name="T33" fmla="*/ 426 h 1843"/>
                  <a:gd name="T34" fmla="*/ 1446 w 1503"/>
                  <a:gd name="T35" fmla="*/ 482 h 1843"/>
                  <a:gd name="T36" fmla="*/ 1418 w 1503"/>
                  <a:gd name="T37" fmla="*/ 567 h 1843"/>
                  <a:gd name="T38" fmla="*/ 1503 w 1503"/>
                  <a:gd name="T39" fmla="*/ 681 h 1843"/>
                  <a:gd name="T40" fmla="*/ 1446 w 1503"/>
                  <a:gd name="T41" fmla="*/ 709 h 1843"/>
                  <a:gd name="T42" fmla="*/ 1446 w 1503"/>
                  <a:gd name="T43" fmla="*/ 766 h 1843"/>
                  <a:gd name="T44" fmla="*/ 1389 w 1503"/>
                  <a:gd name="T45" fmla="*/ 823 h 1843"/>
                  <a:gd name="T46" fmla="*/ 1446 w 1503"/>
                  <a:gd name="T47" fmla="*/ 936 h 1843"/>
                  <a:gd name="T48" fmla="*/ 1389 w 1503"/>
                  <a:gd name="T49" fmla="*/ 1021 h 1843"/>
                  <a:gd name="T50" fmla="*/ 1446 w 1503"/>
                  <a:gd name="T51" fmla="*/ 1106 h 1843"/>
                  <a:gd name="T52" fmla="*/ 1389 w 1503"/>
                  <a:gd name="T53" fmla="*/ 1134 h 1843"/>
                  <a:gd name="T54" fmla="*/ 1418 w 1503"/>
                  <a:gd name="T55" fmla="*/ 1191 h 1843"/>
                  <a:gd name="T56" fmla="*/ 1503 w 1503"/>
                  <a:gd name="T57" fmla="*/ 1333 h 1843"/>
                  <a:gd name="T58" fmla="*/ 1333 w 1503"/>
                  <a:gd name="T59" fmla="*/ 1276 h 1843"/>
                  <a:gd name="T60" fmla="*/ 1361 w 1503"/>
                  <a:gd name="T61" fmla="*/ 1390 h 1843"/>
                  <a:gd name="T62" fmla="*/ 1304 w 1503"/>
                  <a:gd name="T63" fmla="*/ 1616 h 1843"/>
                  <a:gd name="T64" fmla="*/ 1361 w 1503"/>
                  <a:gd name="T65" fmla="*/ 1645 h 1843"/>
                  <a:gd name="T66" fmla="*/ 1418 w 1503"/>
                  <a:gd name="T67" fmla="*/ 1786 h 1843"/>
                  <a:gd name="T68" fmla="*/ 1361 w 1503"/>
                  <a:gd name="T69" fmla="*/ 1843 h 1843"/>
                  <a:gd name="T70" fmla="*/ 1162 w 1503"/>
                  <a:gd name="T71" fmla="*/ 1730 h 1843"/>
                  <a:gd name="T72" fmla="*/ 1106 w 1503"/>
                  <a:gd name="T73" fmla="*/ 1730 h 1843"/>
                  <a:gd name="T74" fmla="*/ 1021 w 1503"/>
                  <a:gd name="T75" fmla="*/ 1645 h 1843"/>
                  <a:gd name="T76" fmla="*/ 992 w 1503"/>
                  <a:gd name="T77" fmla="*/ 1560 h 1843"/>
                  <a:gd name="T78" fmla="*/ 907 w 1503"/>
                  <a:gd name="T79" fmla="*/ 1560 h 1843"/>
                  <a:gd name="T80" fmla="*/ 709 w 1503"/>
                  <a:gd name="T81" fmla="*/ 1418 h 1843"/>
                  <a:gd name="T82" fmla="*/ 539 w 1503"/>
                  <a:gd name="T83" fmla="*/ 1503 h 1843"/>
                  <a:gd name="T84" fmla="*/ 482 w 1503"/>
                  <a:gd name="T85" fmla="*/ 1475 h 1843"/>
                  <a:gd name="T86" fmla="*/ 482 w 1503"/>
                  <a:gd name="T87" fmla="*/ 1219 h 1843"/>
                  <a:gd name="T88" fmla="*/ 397 w 1503"/>
                  <a:gd name="T89" fmla="*/ 1106 h 1843"/>
                  <a:gd name="T90" fmla="*/ 113 w 1503"/>
                  <a:gd name="T91" fmla="*/ 96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03" h="1843">
                    <a:moveTo>
                      <a:pt x="113" y="964"/>
                    </a:moveTo>
                    <a:lnTo>
                      <a:pt x="0" y="794"/>
                    </a:lnTo>
                    <a:lnTo>
                      <a:pt x="57" y="709"/>
                    </a:lnTo>
                    <a:lnTo>
                      <a:pt x="0" y="596"/>
                    </a:lnTo>
                    <a:lnTo>
                      <a:pt x="57" y="511"/>
                    </a:lnTo>
                    <a:lnTo>
                      <a:pt x="284" y="482"/>
                    </a:lnTo>
                    <a:lnTo>
                      <a:pt x="312" y="256"/>
                    </a:lnTo>
                    <a:lnTo>
                      <a:pt x="397" y="85"/>
                    </a:lnTo>
                    <a:lnTo>
                      <a:pt x="482" y="85"/>
                    </a:lnTo>
                    <a:lnTo>
                      <a:pt x="652" y="114"/>
                    </a:lnTo>
                    <a:lnTo>
                      <a:pt x="851" y="0"/>
                    </a:lnTo>
                    <a:lnTo>
                      <a:pt x="879" y="170"/>
                    </a:lnTo>
                    <a:lnTo>
                      <a:pt x="964" y="284"/>
                    </a:lnTo>
                    <a:lnTo>
                      <a:pt x="1106" y="284"/>
                    </a:lnTo>
                    <a:lnTo>
                      <a:pt x="1162" y="341"/>
                    </a:lnTo>
                    <a:lnTo>
                      <a:pt x="1361" y="369"/>
                    </a:lnTo>
                    <a:lnTo>
                      <a:pt x="1361" y="426"/>
                    </a:lnTo>
                    <a:lnTo>
                      <a:pt x="1446" y="482"/>
                    </a:lnTo>
                    <a:lnTo>
                      <a:pt x="1418" y="567"/>
                    </a:lnTo>
                    <a:lnTo>
                      <a:pt x="1503" y="681"/>
                    </a:lnTo>
                    <a:lnTo>
                      <a:pt x="1446" y="709"/>
                    </a:lnTo>
                    <a:lnTo>
                      <a:pt x="1446" y="766"/>
                    </a:lnTo>
                    <a:lnTo>
                      <a:pt x="1389" y="823"/>
                    </a:lnTo>
                    <a:lnTo>
                      <a:pt x="1446" y="936"/>
                    </a:lnTo>
                    <a:lnTo>
                      <a:pt x="1389" y="1021"/>
                    </a:lnTo>
                    <a:lnTo>
                      <a:pt x="1446" y="1106"/>
                    </a:lnTo>
                    <a:lnTo>
                      <a:pt x="1389" y="1134"/>
                    </a:lnTo>
                    <a:lnTo>
                      <a:pt x="1418" y="1191"/>
                    </a:lnTo>
                    <a:lnTo>
                      <a:pt x="1503" y="1333"/>
                    </a:lnTo>
                    <a:lnTo>
                      <a:pt x="1333" y="1276"/>
                    </a:lnTo>
                    <a:lnTo>
                      <a:pt x="1361" y="1390"/>
                    </a:lnTo>
                    <a:lnTo>
                      <a:pt x="1304" y="1616"/>
                    </a:lnTo>
                    <a:lnTo>
                      <a:pt x="1361" y="1645"/>
                    </a:lnTo>
                    <a:lnTo>
                      <a:pt x="1418" y="1786"/>
                    </a:lnTo>
                    <a:lnTo>
                      <a:pt x="1361" y="1843"/>
                    </a:lnTo>
                    <a:lnTo>
                      <a:pt x="1162" y="1730"/>
                    </a:lnTo>
                    <a:lnTo>
                      <a:pt x="1106" y="1730"/>
                    </a:lnTo>
                    <a:lnTo>
                      <a:pt x="1021" y="1645"/>
                    </a:lnTo>
                    <a:lnTo>
                      <a:pt x="992" y="1560"/>
                    </a:lnTo>
                    <a:lnTo>
                      <a:pt x="907" y="1560"/>
                    </a:lnTo>
                    <a:lnTo>
                      <a:pt x="709" y="1418"/>
                    </a:lnTo>
                    <a:lnTo>
                      <a:pt x="539" y="1503"/>
                    </a:lnTo>
                    <a:lnTo>
                      <a:pt x="482" y="1475"/>
                    </a:lnTo>
                    <a:lnTo>
                      <a:pt x="482" y="1219"/>
                    </a:lnTo>
                    <a:lnTo>
                      <a:pt x="397" y="1106"/>
                    </a:lnTo>
                    <a:lnTo>
                      <a:pt x="113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8" name="Freeform 289"/>
              <p:cNvSpPr>
                <a:spLocks/>
              </p:cNvSpPr>
              <p:nvPr/>
            </p:nvSpPr>
            <p:spPr bwMode="auto">
              <a:xfrm>
                <a:off x="3137" y="5676"/>
                <a:ext cx="1163" cy="1304"/>
              </a:xfrm>
              <a:custGeom>
                <a:avLst/>
                <a:gdLst>
                  <a:gd name="T0" fmla="*/ 170 w 1163"/>
                  <a:gd name="T1" fmla="*/ 1304 h 1304"/>
                  <a:gd name="T2" fmla="*/ 57 w 1163"/>
                  <a:gd name="T3" fmla="*/ 1219 h 1304"/>
                  <a:gd name="T4" fmla="*/ 114 w 1163"/>
                  <a:gd name="T5" fmla="*/ 1049 h 1304"/>
                  <a:gd name="T6" fmla="*/ 29 w 1163"/>
                  <a:gd name="T7" fmla="*/ 936 h 1304"/>
                  <a:gd name="T8" fmla="*/ 114 w 1163"/>
                  <a:gd name="T9" fmla="*/ 794 h 1304"/>
                  <a:gd name="T10" fmla="*/ 0 w 1163"/>
                  <a:gd name="T11" fmla="*/ 681 h 1304"/>
                  <a:gd name="T12" fmla="*/ 57 w 1163"/>
                  <a:gd name="T13" fmla="*/ 539 h 1304"/>
                  <a:gd name="T14" fmla="*/ 0 w 1163"/>
                  <a:gd name="T15" fmla="*/ 482 h 1304"/>
                  <a:gd name="T16" fmla="*/ 85 w 1163"/>
                  <a:gd name="T17" fmla="*/ 199 h 1304"/>
                  <a:gd name="T18" fmla="*/ 85 w 1163"/>
                  <a:gd name="T19" fmla="*/ 85 h 1304"/>
                  <a:gd name="T20" fmla="*/ 170 w 1163"/>
                  <a:gd name="T21" fmla="*/ 0 h 1304"/>
                  <a:gd name="T22" fmla="*/ 454 w 1163"/>
                  <a:gd name="T23" fmla="*/ 142 h 1304"/>
                  <a:gd name="T24" fmla="*/ 539 w 1163"/>
                  <a:gd name="T25" fmla="*/ 255 h 1304"/>
                  <a:gd name="T26" fmla="*/ 539 w 1163"/>
                  <a:gd name="T27" fmla="*/ 511 h 1304"/>
                  <a:gd name="T28" fmla="*/ 596 w 1163"/>
                  <a:gd name="T29" fmla="*/ 539 h 1304"/>
                  <a:gd name="T30" fmla="*/ 766 w 1163"/>
                  <a:gd name="T31" fmla="*/ 454 h 1304"/>
                  <a:gd name="T32" fmla="*/ 964 w 1163"/>
                  <a:gd name="T33" fmla="*/ 596 h 1304"/>
                  <a:gd name="T34" fmla="*/ 1049 w 1163"/>
                  <a:gd name="T35" fmla="*/ 596 h 1304"/>
                  <a:gd name="T36" fmla="*/ 1078 w 1163"/>
                  <a:gd name="T37" fmla="*/ 681 h 1304"/>
                  <a:gd name="T38" fmla="*/ 1163 w 1163"/>
                  <a:gd name="T39" fmla="*/ 766 h 1304"/>
                  <a:gd name="T40" fmla="*/ 1106 w 1163"/>
                  <a:gd name="T41" fmla="*/ 794 h 1304"/>
                  <a:gd name="T42" fmla="*/ 1078 w 1163"/>
                  <a:gd name="T43" fmla="*/ 766 h 1304"/>
                  <a:gd name="T44" fmla="*/ 1021 w 1163"/>
                  <a:gd name="T45" fmla="*/ 737 h 1304"/>
                  <a:gd name="T46" fmla="*/ 993 w 1163"/>
                  <a:gd name="T47" fmla="*/ 794 h 1304"/>
                  <a:gd name="T48" fmla="*/ 879 w 1163"/>
                  <a:gd name="T49" fmla="*/ 766 h 1304"/>
                  <a:gd name="T50" fmla="*/ 794 w 1163"/>
                  <a:gd name="T51" fmla="*/ 964 h 1304"/>
                  <a:gd name="T52" fmla="*/ 709 w 1163"/>
                  <a:gd name="T53" fmla="*/ 1021 h 1304"/>
                  <a:gd name="T54" fmla="*/ 624 w 1163"/>
                  <a:gd name="T55" fmla="*/ 1134 h 1304"/>
                  <a:gd name="T56" fmla="*/ 312 w 1163"/>
                  <a:gd name="T57" fmla="*/ 1276 h 1304"/>
                  <a:gd name="T58" fmla="*/ 256 w 1163"/>
                  <a:gd name="T59" fmla="*/ 1248 h 1304"/>
                  <a:gd name="T60" fmla="*/ 170 w 1163"/>
                  <a:gd name="T61" fmla="*/ 130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63" h="1304">
                    <a:moveTo>
                      <a:pt x="170" y="1304"/>
                    </a:moveTo>
                    <a:lnTo>
                      <a:pt x="57" y="1219"/>
                    </a:lnTo>
                    <a:lnTo>
                      <a:pt x="114" y="1049"/>
                    </a:lnTo>
                    <a:lnTo>
                      <a:pt x="29" y="936"/>
                    </a:lnTo>
                    <a:lnTo>
                      <a:pt x="114" y="794"/>
                    </a:lnTo>
                    <a:lnTo>
                      <a:pt x="0" y="681"/>
                    </a:lnTo>
                    <a:lnTo>
                      <a:pt x="57" y="539"/>
                    </a:lnTo>
                    <a:lnTo>
                      <a:pt x="0" y="482"/>
                    </a:lnTo>
                    <a:lnTo>
                      <a:pt x="85" y="199"/>
                    </a:lnTo>
                    <a:lnTo>
                      <a:pt x="85" y="85"/>
                    </a:lnTo>
                    <a:lnTo>
                      <a:pt x="170" y="0"/>
                    </a:lnTo>
                    <a:lnTo>
                      <a:pt x="454" y="142"/>
                    </a:lnTo>
                    <a:lnTo>
                      <a:pt x="539" y="255"/>
                    </a:lnTo>
                    <a:lnTo>
                      <a:pt x="539" y="511"/>
                    </a:lnTo>
                    <a:lnTo>
                      <a:pt x="596" y="539"/>
                    </a:lnTo>
                    <a:lnTo>
                      <a:pt x="766" y="454"/>
                    </a:lnTo>
                    <a:lnTo>
                      <a:pt x="964" y="596"/>
                    </a:lnTo>
                    <a:lnTo>
                      <a:pt x="1049" y="596"/>
                    </a:lnTo>
                    <a:lnTo>
                      <a:pt x="1078" y="681"/>
                    </a:lnTo>
                    <a:lnTo>
                      <a:pt x="1163" y="766"/>
                    </a:lnTo>
                    <a:lnTo>
                      <a:pt x="1106" y="794"/>
                    </a:lnTo>
                    <a:lnTo>
                      <a:pt x="1078" y="766"/>
                    </a:lnTo>
                    <a:lnTo>
                      <a:pt x="1021" y="737"/>
                    </a:lnTo>
                    <a:lnTo>
                      <a:pt x="993" y="794"/>
                    </a:lnTo>
                    <a:lnTo>
                      <a:pt x="879" y="766"/>
                    </a:lnTo>
                    <a:lnTo>
                      <a:pt x="794" y="964"/>
                    </a:lnTo>
                    <a:lnTo>
                      <a:pt x="709" y="1021"/>
                    </a:lnTo>
                    <a:lnTo>
                      <a:pt x="624" y="1134"/>
                    </a:lnTo>
                    <a:lnTo>
                      <a:pt x="312" y="1276"/>
                    </a:lnTo>
                    <a:lnTo>
                      <a:pt x="256" y="1248"/>
                    </a:lnTo>
                    <a:lnTo>
                      <a:pt x="170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9" name="Freeform 291"/>
              <p:cNvSpPr>
                <a:spLocks/>
              </p:cNvSpPr>
              <p:nvPr/>
            </p:nvSpPr>
            <p:spPr bwMode="auto">
              <a:xfrm>
                <a:off x="4470" y="2246"/>
                <a:ext cx="1020" cy="822"/>
              </a:xfrm>
              <a:custGeom>
                <a:avLst/>
                <a:gdLst>
                  <a:gd name="T0" fmla="*/ 85 w 1020"/>
                  <a:gd name="T1" fmla="*/ 822 h 822"/>
                  <a:gd name="T2" fmla="*/ 0 w 1020"/>
                  <a:gd name="T3" fmla="*/ 510 h 822"/>
                  <a:gd name="T4" fmla="*/ 113 w 1020"/>
                  <a:gd name="T5" fmla="*/ 454 h 822"/>
                  <a:gd name="T6" fmla="*/ 170 w 1020"/>
                  <a:gd name="T7" fmla="*/ 340 h 822"/>
                  <a:gd name="T8" fmla="*/ 283 w 1020"/>
                  <a:gd name="T9" fmla="*/ 312 h 822"/>
                  <a:gd name="T10" fmla="*/ 368 w 1020"/>
                  <a:gd name="T11" fmla="*/ 340 h 822"/>
                  <a:gd name="T12" fmla="*/ 482 w 1020"/>
                  <a:gd name="T13" fmla="*/ 283 h 822"/>
                  <a:gd name="T14" fmla="*/ 482 w 1020"/>
                  <a:gd name="T15" fmla="*/ 198 h 822"/>
                  <a:gd name="T16" fmla="*/ 595 w 1020"/>
                  <a:gd name="T17" fmla="*/ 85 h 822"/>
                  <a:gd name="T18" fmla="*/ 709 w 1020"/>
                  <a:gd name="T19" fmla="*/ 113 h 822"/>
                  <a:gd name="T20" fmla="*/ 765 w 1020"/>
                  <a:gd name="T21" fmla="*/ 57 h 822"/>
                  <a:gd name="T22" fmla="*/ 907 w 1020"/>
                  <a:gd name="T23" fmla="*/ 0 h 822"/>
                  <a:gd name="T24" fmla="*/ 935 w 1020"/>
                  <a:gd name="T25" fmla="*/ 28 h 822"/>
                  <a:gd name="T26" fmla="*/ 935 w 1020"/>
                  <a:gd name="T27" fmla="*/ 255 h 822"/>
                  <a:gd name="T28" fmla="*/ 1020 w 1020"/>
                  <a:gd name="T29" fmla="*/ 312 h 822"/>
                  <a:gd name="T30" fmla="*/ 992 w 1020"/>
                  <a:gd name="T31" fmla="*/ 369 h 822"/>
                  <a:gd name="T32" fmla="*/ 907 w 1020"/>
                  <a:gd name="T33" fmla="*/ 454 h 822"/>
                  <a:gd name="T34" fmla="*/ 850 w 1020"/>
                  <a:gd name="T35" fmla="*/ 680 h 822"/>
                  <a:gd name="T36" fmla="*/ 510 w 1020"/>
                  <a:gd name="T37" fmla="*/ 709 h 822"/>
                  <a:gd name="T38" fmla="*/ 482 w 1020"/>
                  <a:gd name="T39" fmla="*/ 765 h 822"/>
                  <a:gd name="T40" fmla="*/ 312 w 1020"/>
                  <a:gd name="T41" fmla="*/ 737 h 822"/>
                  <a:gd name="T42" fmla="*/ 227 w 1020"/>
                  <a:gd name="T43" fmla="*/ 794 h 822"/>
                  <a:gd name="T44" fmla="*/ 85 w 1020"/>
                  <a:gd name="T45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20" h="822">
                    <a:moveTo>
                      <a:pt x="85" y="822"/>
                    </a:moveTo>
                    <a:lnTo>
                      <a:pt x="0" y="510"/>
                    </a:lnTo>
                    <a:lnTo>
                      <a:pt x="113" y="454"/>
                    </a:lnTo>
                    <a:lnTo>
                      <a:pt x="170" y="340"/>
                    </a:lnTo>
                    <a:lnTo>
                      <a:pt x="283" y="312"/>
                    </a:lnTo>
                    <a:lnTo>
                      <a:pt x="368" y="340"/>
                    </a:lnTo>
                    <a:lnTo>
                      <a:pt x="482" y="283"/>
                    </a:lnTo>
                    <a:lnTo>
                      <a:pt x="482" y="198"/>
                    </a:lnTo>
                    <a:lnTo>
                      <a:pt x="595" y="85"/>
                    </a:lnTo>
                    <a:lnTo>
                      <a:pt x="709" y="113"/>
                    </a:lnTo>
                    <a:lnTo>
                      <a:pt x="765" y="57"/>
                    </a:lnTo>
                    <a:lnTo>
                      <a:pt x="907" y="0"/>
                    </a:lnTo>
                    <a:lnTo>
                      <a:pt x="935" y="28"/>
                    </a:lnTo>
                    <a:lnTo>
                      <a:pt x="935" y="255"/>
                    </a:lnTo>
                    <a:lnTo>
                      <a:pt x="1020" y="312"/>
                    </a:lnTo>
                    <a:lnTo>
                      <a:pt x="992" y="369"/>
                    </a:lnTo>
                    <a:lnTo>
                      <a:pt x="907" y="454"/>
                    </a:lnTo>
                    <a:lnTo>
                      <a:pt x="850" y="680"/>
                    </a:lnTo>
                    <a:lnTo>
                      <a:pt x="510" y="709"/>
                    </a:lnTo>
                    <a:lnTo>
                      <a:pt x="482" y="765"/>
                    </a:lnTo>
                    <a:lnTo>
                      <a:pt x="312" y="737"/>
                    </a:lnTo>
                    <a:lnTo>
                      <a:pt x="227" y="794"/>
                    </a:lnTo>
                    <a:lnTo>
                      <a:pt x="85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0" name="Freeform 292"/>
              <p:cNvSpPr>
                <a:spLocks/>
              </p:cNvSpPr>
              <p:nvPr/>
            </p:nvSpPr>
            <p:spPr bwMode="auto">
              <a:xfrm>
                <a:off x="4356" y="1991"/>
                <a:ext cx="738" cy="765"/>
              </a:xfrm>
              <a:custGeom>
                <a:avLst/>
                <a:gdLst>
                  <a:gd name="T0" fmla="*/ 284 w 738"/>
                  <a:gd name="T1" fmla="*/ 28 h 765"/>
                  <a:gd name="T2" fmla="*/ 199 w 738"/>
                  <a:gd name="T3" fmla="*/ 170 h 765"/>
                  <a:gd name="T4" fmla="*/ 227 w 738"/>
                  <a:gd name="T5" fmla="*/ 170 h 765"/>
                  <a:gd name="T6" fmla="*/ 256 w 738"/>
                  <a:gd name="T7" fmla="*/ 170 h 765"/>
                  <a:gd name="T8" fmla="*/ 256 w 738"/>
                  <a:gd name="T9" fmla="*/ 255 h 765"/>
                  <a:gd name="T10" fmla="*/ 114 w 738"/>
                  <a:gd name="T11" fmla="*/ 312 h 765"/>
                  <a:gd name="T12" fmla="*/ 199 w 738"/>
                  <a:gd name="T13" fmla="*/ 368 h 765"/>
                  <a:gd name="T14" fmla="*/ 114 w 738"/>
                  <a:gd name="T15" fmla="*/ 425 h 765"/>
                  <a:gd name="T16" fmla="*/ 85 w 738"/>
                  <a:gd name="T17" fmla="*/ 567 h 765"/>
                  <a:gd name="T18" fmla="*/ 0 w 738"/>
                  <a:gd name="T19" fmla="*/ 595 h 765"/>
                  <a:gd name="T20" fmla="*/ 29 w 738"/>
                  <a:gd name="T21" fmla="*/ 709 h 765"/>
                  <a:gd name="T22" fmla="*/ 114 w 738"/>
                  <a:gd name="T23" fmla="*/ 765 h 765"/>
                  <a:gd name="T24" fmla="*/ 227 w 738"/>
                  <a:gd name="T25" fmla="*/ 709 h 765"/>
                  <a:gd name="T26" fmla="*/ 284 w 738"/>
                  <a:gd name="T27" fmla="*/ 595 h 765"/>
                  <a:gd name="T28" fmla="*/ 397 w 738"/>
                  <a:gd name="T29" fmla="*/ 567 h 765"/>
                  <a:gd name="T30" fmla="*/ 482 w 738"/>
                  <a:gd name="T31" fmla="*/ 595 h 765"/>
                  <a:gd name="T32" fmla="*/ 596 w 738"/>
                  <a:gd name="T33" fmla="*/ 538 h 765"/>
                  <a:gd name="T34" fmla="*/ 596 w 738"/>
                  <a:gd name="T35" fmla="*/ 453 h 765"/>
                  <a:gd name="T36" fmla="*/ 709 w 738"/>
                  <a:gd name="T37" fmla="*/ 340 h 765"/>
                  <a:gd name="T38" fmla="*/ 738 w 738"/>
                  <a:gd name="T39" fmla="*/ 198 h 765"/>
                  <a:gd name="T40" fmla="*/ 624 w 738"/>
                  <a:gd name="T41" fmla="*/ 0 h 765"/>
                  <a:gd name="T42" fmla="*/ 454 w 738"/>
                  <a:gd name="T43" fmla="*/ 0 h 765"/>
                  <a:gd name="T44" fmla="*/ 369 w 738"/>
                  <a:gd name="T45" fmla="*/ 113 h 765"/>
                  <a:gd name="T46" fmla="*/ 284 w 738"/>
                  <a:gd name="T47" fmla="*/ 28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8" h="765">
                    <a:moveTo>
                      <a:pt x="284" y="28"/>
                    </a:moveTo>
                    <a:lnTo>
                      <a:pt x="199" y="170"/>
                    </a:lnTo>
                    <a:lnTo>
                      <a:pt x="227" y="170"/>
                    </a:lnTo>
                    <a:lnTo>
                      <a:pt x="256" y="170"/>
                    </a:lnTo>
                    <a:lnTo>
                      <a:pt x="256" y="255"/>
                    </a:lnTo>
                    <a:lnTo>
                      <a:pt x="114" y="312"/>
                    </a:lnTo>
                    <a:lnTo>
                      <a:pt x="199" y="368"/>
                    </a:lnTo>
                    <a:lnTo>
                      <a:pt x="114" y="425"/>
                    </a:lnTo>
                    <a:lnTo>
                      <a:pt x="85" y="567"/>
                    </a:lnTo>
                    <a:lnTo>
                      <a:pt x="0" y="595"/>
                    </a:lnTo>
                    <a:lnTo>
                      <a:pt x="29" y="709"/>
                    </a:lnTo>
                    <a:lnTo>
                      <a:pt x="114" y="765"/>
                    </a:lnTo>
                    <a:lnTo>
                      <a:pt x="227" y="709"/>
                    </a:lnTo>
                    <a:lnTo>
                      <a:pt x="284" y="595"/>
                    </a:lnTo>
                    <a:lnTo>
                      <a:pt x="397" y="567"/>
                    </a:lnTo>
                    <a:lnTo>
                      <a:pt x="482" y="595"/>
                    </a:lnTo>
                    <a:lnTo>
                      <a:pt x="596" y="538"/>
                    </a:lnTo>
                    <a:lnTo>
                      <a:pt x="596" y="453"/>
                    </a:lnTo>
                    <a:lnTo>
                      <a:pt x="709" y="340"/>
                    </a:lnTo>
                    <a:lnTo>
                      <a:pt x="738" y="198"/>
                    </a:lnTo>
                    <a:lnTo>
                      <a:pt x="624" y="0"/>
                    </a:lnTo>
                    <a:lnTo>
                      <a:pt x="454" y="0"/>
                    </a:lnTo>
                    <a:lnTo>
                      <a:pt x="369" y="113"/>
                    </a:lnTo>
                    <a:lnTo>
                      <a:pt x="284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1" name="Freeform 294"/>
              <p:cNvSpPr>
                <a:spLocks/>
              </p:cNvSpPr>
              <p:nvPr/>
            </p:nvSpPr>
            <p:spPr bwMode="auto">
              <a:xfrm>
                <a:off x="2372" y="1254"/>
                <a:ext cx="1162" cy="850"/>
              </a:xfrm>
              <a:custGeom>
                <a:avLst/>
                <a:gdLst>
                  <a:gd name="T0" fmla="*/ 255 w 1162"/>
                  <a:gd name="T1" fmla="*/ 0 h 850"/>
                  <a:gd name="T2" fmla="*/ 283 w 1162"/>
                  <a:gd name="T3" fmla="*/ 0 h 850"/>
                  <a:gd name="T4" fmla="*/ 340 w 1162"/>
                  <a:gd name="T5" fmla="*/ 85 h 850"/>
                  <a:gd name="T6" fmla="*/ 454 w 1162"/>
                  <a:gd name="T7" fmla="*/ 141 h 850"/>
                  <a:gd name="T8" fmla="*/ 454 w 1162"/>
                  <a:gd name="T9" fmla="*/ 227 h 850"/>
                  <a:gd name="T10" fmla="*/ 595 w 1162"/>
                  <a:gd name="T11" fmla="*/ 255 h 850"/>
                  <a:gd name="T12" fmla="*/ 595 w 1162"/>
                  <a:gd name="T13" fmla="*/ 312 h 850"/>
                  <a:gd name="T14" fmla="*/ 765 w 1162"/>
                  <a:gd name="T15" fmla="*/ 283 h 850"/>
                  <a:gd name="T16" fmla="*/ 822 w 1162"/>
                  <a:gd name="T17" fmla="*/ 113 h 850"/>
                  <a:gd name="T18" fmla="*/ 964 w 1162"/>
                  <a:gd name="T19" fmla="*/ 141 h 850"/>
                  <a:gd name="T20" fmla="*/ 992 w 1162"/>
                  <a:gd name="T21" fmla="*/ 28 h 850"/>
                  <a:gd name="T22" fmla="*/ 1106 w 1162"/>
                  <a:gd name="T23" fmla="*/ 56 h 850"/>
                  <a:gd name="T24" fmla="*/ 1162 w 1162"/>
                  <a:gd name="T25" fmla="*/ 198 h 850"/>
                  <a:gd name="T26" fmla="*/ 1077 w 1162"/>
                  <a:gd name="T27" fmla="*/ 255 h 850"/>
                  <a:gd name="T28" fmla="*/ 1077 w 1162"/>
                  <a:gd name="T29" fmla="*/ 397 h 850"/>
                  <a:gd name="T30" fmla="*/ 992 w 1162"/>
                  <a:gd name="T31" fmla="*/ 482 h 850"/>
                  <a:gd name="T32" fmla="*/ 879 w 1162"/>
                  <a:gd name="T33" fmla="*/ 482 h 850"/>
                  <a:gd name="T34" fmla="*/ 879 w 1162"/>
                  <a:gd name="T35" fmla="*/ 538 h 850"/>
                  <a:gd name="T36" fmla="*/ 822 w 1162"/>
                  <a:gd name="T37" fmla="*/ 652 h 850"/>
                  <a:gd name="T38" fmla="*/ 765 w 1162"/>
                  <a:gd name="T39" fmla="*/ 652 h 850"/>
                  <a:gd name="T40" fmla="*/ 709 w 1162"/>
                  <a:gd name="T41" fmla="*/ 737 h 850"/>
                  <a:gd name="T42" fmla="*/ 624 w 1162"/>
                  <a:gd name="T43" fmla="*/ 737 h 850"/>
                  <a:gd name="T44" fmla="*/ 595 w 1162"/>
                  <a:gd name="T45" fmla="*/ 850 h 850"/>
                  <a:gd name="T46" fmla="*/ 425 w 1162"/>
                  <a:gd name="T47" fmla="*/ 850 h 850"/>
                  <a:gd name="T48" fmla="*/ 283 w 1162"/>
                  <a:gd name="T49" fmla="*/ 794 h 850"/>
                  <a:gd name="T50" fmla="*/ 255 w 1162"/>
                  <a:gd name="T51" fmla="*/ 737 h 850"/>
                  <a:gd name="T52" fmla="*/ 198 w 1162"/>
                  <a:gd name="T53" fmla="*/ 737 h 850"/>
                  <a:gd name="T54" fmla="*/ 198 w 1162"/>
                  <a:gd name="T55" fmla="*/ 623 h 850"/>
                  <a:gd name="T56" fmla="*/ 142 w 1162"/>
                  <a:gd name="T57" fmla="*/ 538 h 850"/>
                  <a:gd name="T58" fmla="*/ 85 w 1162"/>
                  <a:gd name="T59" fmla="*/ 595 h 850"/>
                  <a:gd name="T60" fmla="*/ 0 w 1162"/>
                  <a:gd name="T61" fmla="*/ 595 h 850"/>
                  <a:gd name="T62" fmla="*/ 57 w 1162"/>
                  <a:gd name="T63" fmla="*/ 482 h 850"/>
                  <a:gd name="T64" fmla="*/ 28 w 1162"/>
                  <a:gd name="T65" fmla="*/ 425 h 850"/>
                  <a:gd name="T66" fmla="*/ 85 w 1162"/>
                  <a:gd name="T67" fmla="*/ 368 h 850"/>
                  <a:gd name="T68" fmla="*/ 85 w 1162"/>
                  <a:gd name="T69" fmla="*/ 312 h 850"/>
                  <a:gd name="T70" fmla="*/ 142 w 1162"/>
                  <a:gd name="T71" fmla="*/ 283 h 850"/>
                  <a:gd name="T72" fmla="*/ 198 w 1162"/>
                  <a:gd name="T73" fmla="*/ 312 h 850"/>
                  <a:gd name="T74" fmla="*/ 227 w 1162"/>
                  <a:gd name="T75" fmla="*/ 255 h 850"/>
                  <a:gd name="T76" fmla="*/ 198 w 1162"/>
                  <a:gd name="T77" fmla="*/ 198 h 850"/>
                  <a:gd name="T78" fmla="*/ 255 w 1162"/>
                  <a:gd name="T79" fmla="*/ 198 h 850"/>
                  <a:gd name="T80" fmla="*/ 255 w 1162"/>
                  <a:gd name="T81" fmla="*/ 85 h 850"/>
                  <a:gd name="T82" fmla="*/ 198 w 1162"/>
                  <a:gd name="T83" fmla="*/ 85 h 850"/>
                  <a:gd name="T84" fmla="*/ 227 w 1162"/>
                  <a:gd name="T85" fmla="*/ 0 h 850"/>
                  <a:gd name="T86" fmla="*/ 255 w 1162"/>
                  <a:gd name="T87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62" h="850">
                    <a:moveTo>
                      <a:pt x="255" y="0"/>
                    </a:moveTo>
                    <a:lnTo>
                      <a:pt x="283" y="0"/>
                    </a:lnTo>
                    <a:lnTo>
                      <a:pt x="340" y="85"/>
                    </a:lnTo>
                    <a:lnTo>
                      <a:pt x="454" y="141"/>
                    </a:lnTo>
                    <a:lnTo>
                      <a:pt x="454" y="227"/>
                    </a:lnTo>
                    <a:lnTo>
                      <a:pt x="595" y="255"/>
                    </a:lnTo>
                    <a:lnTo>
                      <a:pt x="595" y="312"/>
                    </a:lnTo>
                    <a:lnTo>
                      <a:pt x="765" y="283"/>
                    </a:lnTo>
                    <a:lnTo>
                      <a:pt x="822" y="113"/>
                    </a:lnTo>
                    <a:lnTo>
                      <a:pt x="964" y="141"/>
                    </a:lnTo>
                    <a:lnTo>
                      <a:pt x="992" y="28"/>
                    </a:lnTo>
                    <a:lnTo>
                      <a:pt x="1106" y="56"/>
                    </a:lnTo>
                    <a:lnTo>
                      <a:pt x="1162" y="198"/>
                    </a:lnTo>
                    <a:lnTo>
                      <a:pt x="1077" y="255"/>
                    </a:lnTo>
                    <a:lnTo>
                      <a:pt x="1077" y="397"/>
                    </a:lnTo>
                    <a:lnTo>
                      <a:pt x="992" y="482"/>
                    </a:lnTo>
                    <a:lnTo>
                      <a:pt x="879" y="482"/>
                    </a:lnTo>
                    <a:lnTo>
                      <a:pt x="879" y="538"/>
                    </a:lnTo>
                    <a:lnTo>
                      <a:pt x="822" y="652"/>
                    </a:lnTo>
                    <a:lnTo>
                      <a:pt x="765" y="652"/>
                    </a:lnTo>
                    <a:lnTo>
                      <a:pt x="709" y="737"/>
                    </a:lnTo>
                    <a:lnTo>
                      <a:pt x="624" y="737"/>
                    </a:lnTo>
                    <a:lnTo>
                      <a:pt x="595" y="850"/>
                    </a:lnTo>
                    <a:lnTo>
                      <a:pt x="425" y="850"/>
                    </a:lnTo>
                    <a:lnTo>
                      <a:pt x="283" y="794"/>
                    </a:lnTo>
                    <a:lnTo>
                      <a:pt x="255" y="737"/>
                    </a:lnTo>
                    <a:lnTo>
                      <a:pt x="198" y="737"/>
                    </a:lnTo>
                    <a:lnTo>
                      <a:pt x="198" y="623"/>
                    </a:lnTo>
                    <a:lnTo>
                      <a:pt x="142" y="538"/>
                    </a:lnTo>
                    <a:lnTo>
                      <a:pt x="85" y="595"/>
                    </a:lnTo>
                    <a:lnTo>
                      <a:pt x="0" y="595"/>
                    </a:lnTo>
                    <a:lnTo>
                      <a:pt x="57" y="482"/>
                    </a:lnTo>
                    <a:lnTo>
                      <a:pt x="28" y="425"/>
                    </a:lnTo>
                    <a:lnTo>
                      <a:pt x="85" y="368"/>
                    </a:lnTo>
                    <a:lnTo>
                      <a:pt x="85" y="312"/>
                    </a:lnTo>
                    <a:lnTo>
                      <a:pt x="142" y="283"/>
                    </a:lnTo>
                    <a:lnTo>
                      <a:pt x="198" y="312"/>
                    </a:lnTo>
                    <a:lnTo>
                      <a:pt x="227" y="255"/>
                    </a:lnTo>
                    <a:lnTo>
                      <a:pt x="198" y="198"/>
                    </a:lnTo>
                    <a:lnTo>
                      <a:pt x="255" y="198"/>
                    </a:lnTo>
                    <a:lnTo>
                      <a:pt x="255" y="85"/>
                    </a:lnTo>
                    <a:lnTo>
                      <a:pt x="198" y="85"/>
                    </a:lnTo>
                    <a:lnTo>
                      <a:pt x="227" y="0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2" name="Freeform 297"/>
              <p:cNvSpPr>
                <a:spLocks/>
              </p:cNvSpPr>
              <p:nvPr/>
            </p:nvSpPr>
            <p:spPr bwMode="auto">
              <a:xfrm>
                <a:off x="2060" y="1594"/>
                <a:ext cx="170" cy="142"/>
              </a:xfrm>
              <a:custGeom>
                <a:avLst/>
                <a:gdLst>
                  <a:gd name="T0" fmla="*/ 0 w 170"/>
                  <a:gd name="T1" fmla="*/ 113 h 142"/>
                  <a:gd name="T2" fmla="*/ 57 w 170"/>
                  <a:gd name="T3" fmla="*/ 113 h 142"/>
                  <a:gd name="T4" fmla="*/ 85 w 170"/>
                  <a:gd name="T5" fmla="*/ 142 h 142"/>
                  <a:gd name="T6" fmla="*/ 170 w 170"/>
                  <a:gd name="T7" fmla="*/ 85 h 142"/>
                  <a:gd name="T8" fmla="*/ 170 w 170"/>
                  <a:gd name="T9" fmla="*/ 0 h 142"/>
                  <a:gd name="T10" fmla="*/ 57 w 170"/>
                  <a:gd name="T11" fmla="*/ 0 h 142"/>
                  <a:gd name="T12" fmla="*/ 0 w 170"/>
                  <a:gd name="T13" fmla="*/ 57 h 142"/>
                  <a:gd name="T14" fmla="*/ 0 w 170"/>
                  <a:gd name="T15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142">
                    <a:moveTo>
                      <a:pt x="0" y="113"/>
                    </a:moveTo>
                    <a:lnTo>
                      <a:pt x="57" y="113"/>
                    </a:lnTo>
                    <a:lnTo>
                      <a:pt x="85" y="142"/>
                    </a:lnTo>
                    <a:lnTo>
                      <a:pt x="170" y="85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0" y="57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3" name="Freeform 298"/>
              <p:cNvSpPr>
                <a:spLocks/>
              </p:cNvSpPr>
              <p:nvPr/>
            </p:nvSpPr>
            <p:spPr bwMode="auto">
              <a:xfrm>
                <a:off x="2145" y="1679"/>
                <a:ext cx="284" cy="170"/>
              </a:xfrm>
              <a:custGeom>
                <a:avLst/>
                <a:gdLst>
                  <a:gd name="T0" fmla="*/ 255 w 284"/>
                  <a:gd name="T1" fmla="*/ 0 h 170"/>
                  <a:gd name="T2" fmla="*/ 170 w 284"/>
                  <a:gd name="T3" fmla="*/ 28 h 170"/>
                  <a:gd name="T4" fmla="*/ 85 w 284"/>
                  <a:gd name="T5" fmla="*/ 0 h 170"/>
                  <a:gd name="T6" fmla="*/ 0 w 284"/>
                  <a:gd name="T7" fmla="*/ 57 h 170"/>
                  <a:gd name="T8" fmla="*/ 0 w 284"/>
                  <a:gd name="T9" fmla="*/ 142 h 170"/>
                  <a:gd name="T10" fmla="*/ 227 w 284"/>
                  <a:gd name="T11" fmla="*/ 170 h 170"/>
                  <a:gd name="T12" fmla="*/ 284 w 284"/>
                  <a:gd name="T13" fmla="*/ 57 h 170"/>
                  <a:gd name="T14" fmla="*/ 255 w 284"/>
                  <a:gd name="T1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4" h="170">
                    <a:moveTo>
                      <a:pt x="255" y="0"/>
                    </a:moveTo>
                    <a:lnTo>
                      <a:pt x="170" y="28"/>
                    </a:lnTo>
                    <a:lnTo>
                      <a:pt x="85" y="0"/>
                    </a:lnTo>
                    <a:lnTo>
                      <a:pt x="0" y="57"/>
                    </a:lnTo>
                    <a:lnTo>
                      <a:pt x="0" y="142"/>
                    </a:lnTo>
                    <a:lnTo>
                      <a:pt x="227" y="170"/>
                    </a:lnTo>
                    <a:lnTo>
                      <a:pt x="284" y="57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4" name="Freeform 299"/>
              <p:cNvSpPr>
                <a:spLocks/>
              </p:cNvSpPr>
              <p:nvPr/>
            </p:nvSpPr>
            <p:spPr bwMode="auto">
              <a:xfrm>
                <a:off x="2145" y="1821"/>
                <a:ext cx="284" cy="141"/>
              </a:xfrm>
              <a:custGeom>
                <a:avLst/>
                <a:gdLst>
                  <a:gd name="T0" fmla="*/ 0 w 284"/>
                  <a:gd name="T1" fmla="*/ 0 h 141"/>
                  <a:gd name="T2" fmla="*/ 227 w 284"/>
                  <a:gd name="T3" fmla="*/ 28 h 141"/>
                  <a:gd name="T4" fmla="*/ 284 w 284"/>
                  <a:gd name="T5" fmla="*/ 85 h 141"/>
                  <a:gd name="T6" fmla="*/ 142 w 284"/>
                  <a:gd name="T7" fmla="*/ 85 h 141"/>
                  <a:gd name="T8" fmla="*/ 142 w 284"/>
                  <a:gd name="T9" fmla="*/ 141 h 141"/>
                  <a:gd name="T10" fmla="*/ 85 w 284"/>
                  <a:gd name="T11" fmla="*/ 141 h 141"/>
                  <a:gd name="T12" fmla="*/ 85 w 284"/>
                  <a:gd name="T13" fmla="*/ 85 h 141"/>
                  <a:gd name="T14" fmla="*/ 0 w 284"/>
                  <a:gd name="T1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4" h="141">
                    <a:moveTo>
                      <a:pt x="0" y="0"/>
                    </a:moveTo>
                    <a:lnTo>
                      <a:pt x="227" y="28"/>
                    </a:lnTo>
                    <a:lnTo>
                      <a:pt x="284" y="85"/>
                    </a:lnTo>
                    <a:lnTo>
                      <a:pt x="142" y="85"/>
                    </a:lnTo>
                    <a:lnTo>
                      <a:pt x="142" y="141"/>
                    </a:lnTo>
                    <a:lnTo>
                      <a:pt x="85" y="141"/>
                    </a:lnTo>
                    <a:lnTo>
                      <a:pt x="85" y="85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5" name="Freeform 300"/>
              <p:cNvSpPr>
                <a:spLocks/>
              </p:cNvSpPr>
              <p:nvPr/>
            </p:nvSpPr>
            <p:spPr bwMode="auto">
              <a:xfrm>
                <a:off x="2230" y="1792"/>
                <a:ext cx="425" cy="482"/>
              </a:xfrm>
              <a:custGeom>
                <a:avLst/>
                <a:gdLst>
                  <a:gd name="T0" fmla="*/ 0 w 425"/>
                  <a:gd name="T1" fmla="*/ 170 h 482"/>
                  <a:gd name="T2" fmla="*/ 57 w 425"/>
                  <a:gd name="T3" fmla="*/ 170 h 482"/>
                  <a:gd name="T4" fmla="*/ 57 w 425"/>
                  <a:gd name="T5" fmla="*/ 114 h 482"/>
                  <a:gd name="T6" fmla="*/ 199 w 425"/>
                  <a:gd name="T7" fmla="*/ 114 h 482"/>
                  <a:gd name="T8" fmla="*/ 142 w 425"/>
                  <a:gd name="T9" fmla="*/ 57 h 482"/>
                  <a:gd name="T10" fmla="*/ 199 w 425"/>
                  <a:gd name="T11" fmla="*/ 57 h 482"/>
                  <a:gd name="T12" fmla="*/ 227 w 425"/>
                  <a:gd name="T13" fmla="*/ 57 h 482"/>
                  <a:gd name="T14" fmla="*/ 284 w 425"/>
                  <a:gd name="T15" fmla="*/ 0 h 482"/>
                  <a:gd name="T16" fmla="*/ 340 w 425"/>
                  <a:gd name="T17" fmla="*/ 85 h 482"/>
                  <a:gd name="T18" fmla="*/ 340 w 425"/>
                  <a:gd name="T19" fmla="*/ 199 h 482"/>
                  <a:gd name="T20" fmla="*/ 397 w 425"/>
                  <a:gd name="T21" fmla="*/ 199 h 482"/>
                  <a:gd name="T22" fmla="*/ 425 w 425"/>
                  <a:gd name="T23" fmla="*/ 256 h 482"/>
                  <a:gd name="T24" fmla="*/ 369 w 425"/>
                  <a:gd name="T25" fmla="*/ 397 h 482"/>
                  <a:gd name="T26" fmla="*/ 284 w 425"/>
                  <a:gd name="T27" fmla="*/ 426 h 482"/>
                  <a:gd name="T28" fmla="*/ 284 w 425"/>
                  <a:gd name="T29" fmla="*/ 369 h 482"/>
                  <a:gd name="T30" fmla="*/ 227 w 425"/>
                  <a:gd name="T31" fmla="*/ 397 h 482"/>
                  <a:gd name="T32" fmla="*/ 227 w 425"/>
                  <a:gd name="T33" fmla="*/ 454 h 482"/>
                  <a:gd name="T34" fmla="*/ 142 w 425"/>
                  <a:gd name="T35" fmla="*/ 482 h 482"/>
                  <a:gd name="T36" fmla="*/ 142 w 425"/>
                  <a:gd name="T37" fmla="*/ 397 h 482"/>
                  <a:gd name="T38" fmla="*/ 29 w 425"/>
                  <a:gd name="T39" fmla="*/ 426 h 482"/>
                  <a:gd name="T40" fmla="*/ 0 w 425"/>
                  <a:gd name="T41" fmla="*/ 369 h 482"/>
                  <a:gd name="T42" fmla="*/ 29 w 425"/>
                  <a:gd name="T43" fmla="*/ 341 h 482"/>
                  <a:gd name="T44" fmla="*/ 0 w 425"/>
                  <a:gd name="T45" fmla="*/ 256 h 482"/>
                  <a:gd name="T46" fmla="*/ 0 w 425"/>
                  <a:gd name="T47" fmla="*/ 17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25" h="482">
                    <a:moveTo>
                      <a:pt x="0" y="170"/>
                    </a:moveTo>
                    <a:lnTo>
                      <a:pt x="57" y="170"/>
                    </a:lnTo>
                    <a:lnTo>
                      <a:pt x="57" y="114"/>
                    </a:lnTo>
                    <a:lnTo>
                      <a:pt x="199" y="114"/>
                    </a:lnTo>
                    <a:lnTo>
                      <a:pt x="142" y="57"/>
                    </a:lnTo>
                    <a:lnTo>
                      <a:pt x="199" y="57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340" y="85"/>
                    </a:lnTo>
                    <a:lnTo>
                      <a:pt x="340" y="199"/>
                    </a:lnTo>
                    <a:lnTo>
                      <a:pt x="397" y="199"/>
                    </a:lnTo>
                    <a:lnTo>
                      <a:pt x="425" y="256"/>
                    </a:lnTo>
                    <a:lnTo>
                      <a:pt x="369" y="397"/>
                    </a:lnTo>
                    <a:lnTo>
                      <a:pt x="284" y="426"/>
                    </a:lnTo>
                    <a:lnTo>
                      <a:pt x="284" y="369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42" y="482"/>
                    </a:lnTo>
                    <a:lnTo>
                      <a:pt x="142" y="397"/>
                    </a:lnTo>
                    <a:lnTo>
                      <a:pt x="29" y="426"/>
                    </a:lnTo>
                    <a:lnTo>
                      <a:pt x="0" y="369"/>
                    </a:lnTo>
                    <a:lnTo>
                      <a:pt x="29" y="341"/>
                    </a:lnTo>
                    <a:lnTo>
                      <a:pt x="0" y="256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" name="Freeform 301"/>
              <p:cNvSpPr>
                <a:spLocks/>
              </p:cNvSpPr>
              <p:nvPr/>
            </p:nvSpPr>
            <p:spPr bwMode="auto">
              <a:xfrm>
                <a:off x="1918" y="1821"/>
                <a:ext cx="341" cy="453"/>
              </a:xfrm>
              <a:custGeom>
                <a:avLst/>
                <a:gdLst>
                  <a:gd name="T0" fmla="*/ 341 w 341"/>
                  <a:gd name="T1" fmla="*/ 397 h 453"/>
                  <a:gd name="T2" fmla="*/ 312 w 341"/>
                  <a:gd name="T3" fmla="*/ 453 h 453"/>
                  <a:gd name="T4" fmla="*/ 256 w 341"/>
                  <a:gd name="T5" fmla="*/ 425 h 453"/>
                  <a:gd name="T6" fmla="*/ 85 w 341"/>
                  <a:gd name="T7" fmla="*/ 453 h 453"/>
                  <a:gd name="T8" fmla="*/ 57 w 341"/>
                  <a:gd name="T9" fmla="*/ 425 h 453"/>
                  <a:gd name="T10" fmla="*/ 57 w 341"/>
                  <a:gd name="T11" fmla="*/ 283 h 453"/>
                  <a:gd name="T12" fmla="*/ 0 w 341"/>
                  <a:gd name="T13" fmla="*/ 227 h 453"/>
                  <a:gd name="T14" fmla="*/ 85 w 341"/>
                  <a:gd name="T15" fmla="*/ 198 h 453"/>
                  <a:gd name="T16" fmla="*/ 142 w 341"/>
                  <a:gd name="T17" fmla="*/ 85 h 453"/>
                  <a:gd name="T18" fmla="*/ 142 w 341"/>
                  <a:gd name="T19" fmla="*/ 28 h 453"/>
                  <a:gd name="T20" fmla="*/ 227 w 341"/>
                  <a:gd name="T21" fmla="*/ 0 h 453"/>
                  <a:gd name="T22" fmla="*/ 312 w 341"/>
                  <a:gd name="T23" fmla="*/ 85 h 453"/>
                  <a:gd name="T24" fmla="*/ 312 w 341"/>
                  <a:gd name="T25" fmla="*/ 227 h 453"/>
                  <a:gd name="T26" fmla="*/ 341 w 341"/>
                  <a:gd name="T27" fmla="*/ 312 h 453"/>
                  <a:gd name="T28" fmla="*/ 312 w 341"/>
                  <a:gd name="T29" fmla="*/ 340 h 453"/>
                  <a:gd name="T30" fmla="*/ 341 w 341"/>
                  <a:gd name="T31" fmla="*/ 397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1" h="453">
                    <a:moveTo>
                      <a:pt x="341" y="397"/>
                    </a:moveTo>
                    <a:lnTo>
                      <a:pt x="312" y="453"/>
                    </a:lnTo>
                    <a:lnTo>
                      <a:pt x="256" y="425"/>
                    </a:lnTo>
                    <a:lnTo>
                      <a:pt x="85" y="453"/>
                    </a:lnTo>
                    <a:lnTo>
                      <a:pt x="57" y="425"/>
                    </a:lnTo>
                    <a:lnTo>
                      <a:pt x="57" y="283"/>
                    </a:lnTo>
                    <a:lnTo>
                      <a:pt x="0" y="227"/>
                    </a:lnTo>
                    <a:lnTo>
                      <a:pt x="85" y="198"/>
                    </a:lnTo>
                    <a:lnTo>
                      <a:pt x="142" y="85"/>
                    </a:lnTo>
                    <a:lnTo>
                      <a:pt x="142" y="28"/>
                    </a:lnTo>
                    <a:lnTo>
                      <a:pt x="227" y="0"/>
                    </a:lnTo>
                    <a:lnTo>
                      <a:pt x="312" y="85"/>
                    </a:lnTo>
                    <a:lnTo>
                      <a:pt x="312" y="227"/>
                    </a:lnTo>
                    <a:lnTo>
                      <a:pt x="341" y="312"/>
                    </a:lnTo>
                    <a:lnTo>
                      <a:pt x="312" y="340"/>
                    </a:lnTo>
                    <a:lnTo>
                      <a:pt x="341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" name="Freeform 302"/>
              <p:cNvSpPr>
                <a:spLocks/>
              </p:cNvSpPr>
              <p:nvPr/>
            </p:nvSpPr>
            <p:spPr bwMode="auto">
              <a:xfrm>
                <a:off x="1833" y="1679"/>
                <a:ext cx="312" cy="340"/>
              </a:xfrm>
              <a:custGeom>
                <a:avLst/>
                <a:gdLst>
                  <a:gd name="T0" fmla="*/ 284 w 312"/>
                  <a:gd name="T1" fmla="*/ 28 h 340"/>
                  <a:gd name="T2" fmla="*/ 114 w 312"/>
                  <a:gd name="T3" fmla="*/ 28 h 340"/>
                  <a:gd name="T4" fmla="*/ 57 w 312"/>
                  <a:gd name="T5" fmla="*/ 0 h 340"/>
                  <a:gd name="T6" fmla="*/ 29 w 312"/>
                  <a:gd name="T7" fmla="*/ 85 h 340"/>
                  <a:gd name="T8" fmla="*/ 0 w 312"/>
                  <a:gd name="T9" fmla="*/ 85 h 340"/>
                  <a:gd name="T10" fmla="*/ 0 w 312"/>
                  <a:gd name="T11" fmla="*/ 170 h 340"/>
                  <a:gd name="T12" fmla="*/ 57 w 312"/>
                  <a:gd name="T13" fmla="*/ 113 h 340"/>
                  <a:gd name="T14" fmla="*/ 142 w 312"/>
                  <a:gd name="T15" fmla="*/ 170 h 340"/>
                  <a:gd name="T16" fmla="*/ 142 w 312"/>
                  <a:gd name="T17" fmla="*/ 283 h 340"/>
                  <a:gd name="T18" fmla="*/ 170 w 312"/>
                  <a:gd name="T19" fmla="*/ 340 h 340"/>
                  <a:gd name="T20" fmla="*/ 227 w 312"/>
                  <a:gd name="T21" fmla="*/ 227 h 340"/>
                  <a:gd name="T22" fmla="*/ 227 w 312"/>
                  <a:gd name="T23" fmla="*/ 170 h 340"/>
                  <a:gd name="T24" fmla="*/ 312 w 312"/>
                  <a:gd name="T25" fmla="*/ 142 h 340"/>
                  <a:gd name="T26" fmla="*/ 312 w 312"/>
                  <a:gd name="T27" fmla="*/ 57 h 340"/>
                  <a:gd name="T28" fmla="*/ 284 w 312"/>
                  <a:gd name="T29" fmla="*/ 2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2" h="340">
                    <a:moveTo>
                      <a:pt x="284" y="28"/>
                    </a:moveTo>
                    <a:lnTo>
                      <a:pt x="114" y="28"/>
                    </a:lnTo>
                    <a:lnTo>
                      <a:pt x="57" y="0"/>
                    </a:lnTo>
                    <a:lnTo>
                      <a:pt x="29" y="85"/>
                    </a:lnTo>
                    <a:lnTo>
                      <a:pt x="0" y="85"/>
                    </a:lnTo>
                    <a:lnTo>
                      <a:pt x="0" y="170"/>
                    </a:lnTo>
                    <a:lnTo>
                      <a:pt x="57" y="113"/>
                    </a:lnTo>
                    <a:lnTo>
                      <a:pt x="142" y="170"/>
                    </a:lnTo>
                    <a:lnTo>
                      <a:pt x="142" y="283"/>
                    </a:lnTo>
                    <a:lnTo>
                      <a:pt x="170" y="340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312" y="142"/>
                    </a:lnTo>
                    <a:lnTo>
                      <a:pt x="312" y="57"/>
                    </a:lnTo>
                    <a:lnTo>
                      <a:pt x="284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8" name="Freeform 303"/>
              <p:cNvSpPr>
                <a:spLocks/>
              </p:cNvSpPr>
              <p:nvPr/>
            </p:nvSpPr>
            <p:spPr bwMode="auto">
              <a:xfrm>
                <a:off x="1833" y="1225"/>
                <a:ext cx="341" cy="482"/>
              </a:xfrm>
              <a:custGeom>
                <a:avLst/>
                <a:gdLst>
                  <a:gd name="T0" fmla="*/ 227 w 341"/>
                  <a:gd name="T1" fmla="*/ 482 h 482"/>
                  <a:gd name="T2" fmla="*/ 227 w 341"/>
                  <a:gd name="T3" fmla="*/ 426 h 482"/>
                  <a:gd name="T4" fmla="*/ 284 w 341"/>
                  <a:gd name="T5" fmla="*/ 369 h 482"/>
                  <a:gd name="T6" fmla="*/ 341 w 341"/>
                  <a:gd name="T7" fmla="*/ 284 h 482"/>
                  <a:gd name="T8" fmla="*/ 284 w 341"/>
                  <a:gd name="T9" fmla="*/ 256 h 482"/>
                  <a:gd name="T10" fmla="*/ 284 w 341"/>
                  <a:gd name="T11" fmla="*/ 199 h 482"/>
                  <a:gd name="T12" fmla="*/ 142 w 341"/>
                  <a:gd name="T13" fmla="*/ 142 h 482"/>
                  <a:gd name="T14" fmla="*/ 85 w 341"/>
                  <a:gd name="T15" fmla="*/ 0 h 482"/>
                  <a:gd name="T16" fmla="*/ 57 w 341"/>
                  <a:gd name="T17" fmla="*/ 142 h 482"/>
                  <a:gd name="T18" fmla="*/ 114 w 341"/>
                  <a:gd name="T19" fmla="*/ 199 h 482"/>
                  <a:gd name="T20" fmla="*/ 0 w 341"/>
                  <a:gd name="T21" fmla="*/ 341 h 482"/>
                  <a:gd name="T22" fmla="*/ 0 w 341"/>
                  <a:gd name="T23" fmla="*/ 454 h 482"/>
                  <a:gd name="T24" fmla="*/ 57 w 341"/>
                  <a:gd name="T25" fmla="*/ 454 h 482"/>
                  <a:gd name="T26" fmla="*/ 114 w 341"/>
                  <a:gd name="T27" fmla="*/ 482 h 482"/>
                  <a:gd name="T28" fmla="*/ 227 w 341"/>
                  <a:gd name="T2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1" h="482">
                    <a:moveTo>
                      <a:pt x="227" y="482"/>
                    </a:moveTo>
                    <a:lnTo>
                      <a:pt x="227" y="426"/>
                    </a:lnTo>
                    <a:lnTo>
                      <a:pt x="284" y="369"/>
                    </a:lnTo>
                    <a:lnTo>
                      <a:pt x="341" y="284"/>
                    </a:lnTo>
                    <a:lnTo>
                      <a:pt x="284" y="256"/>
                    </a:lnTo>
                    <a:lnTo>
                      <a:pt x="284" y="199"/>
                    </a:lnTo>
                    <a:lnTo>
                      <a:pt x="142" y="142"/>
                    </a:lnTo>
                    <a:lnTo>
                      <a:pt x="85" y="0"/>
                    </a:lnTo>
                    <a:lnTo>
                      <a:pt x="57" y="142"/>
                    </a:lnTo>
                    <a:lnTo>
                      <a:pt x="114" y="199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114" y="482"/>
                    </a:lnTo>
                    <a:lnTo>
                      <a:pt x="227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" name="Freeform 304"/>
              <p:cNvSpPr>
                <a:spLocks/>
              </p:cNvSpPr>
              <p:nvPr/>
            </p:nvSpPr>
            <p:spPr bwMode="auto">
              <a:xfrm>
                <a:off x="1918" y="1084"/>
                <a:ext cx="709" cy="623"/>
              </a:xfrm>
              <a:custGeom>
                <a:avLst/>
                <a:gdLst>
                  <a:gd name="T0" fmla="*/ 29 w 709"/>
                  <a:gd name="T1" fmla="*/ 0 h 623"/>
                  <a:gd name="T2" fmla="*/ 57 w 709"/>
                  <a:gd name="T3" fmla="*/ 113 h 623"/>
                  <a:gd name="T4" fmla="*/ 0 w 709"/>
                  <a:gd name="T5" fmla="*/ 141 h 623"/>
                  <a:gd name="T6" fmla="*/ 57 w 709"/>
                  <a:gd name="T7" fmla="*/ 283 h 623"/>
                  <a:gd name="T8" fmla="*/ 199 w 709"/>
                  <a:gd name="T9" fmla="*/ 340 h 623"/>
                  <a:gd name="T10" fmla="*/ 199 w 709"/>
                  <a:gd name="T11" fmla="*/ 397 h 623"/>
                  <a:gd name="T12" fmla="*/ 256 w 709"/>
                  <a:gd name="T13" fmla="*/ 425 h 623"/>
                  <a:gd name="T14" fmla="*/ 199 w 709"/>
                  <a:gd name="T15" fmla="*/ 510 h 623"/>
                  <a:gd name="T16" fmla="*/ 312 w 709"/>
                  <a:gd name="T17" fmla="*/ 510 h 623"/>
                  <a:gd name="T18" fmla="*/ 312 w 709"/>
                  <a:gd name="T19" fmla="*/ 595 h 623"/>
                  <a:gd name="T20" fmla="*/ 397 w 709"/>
                  <a:gd name="T21" fmla="*/ 623 h 623"/>
                  <a:gd name="T22" fmla="*/ 482 w 709"/>
                  <a:gd name="T23" fmla="*/ 595 h 623"/>
                  <a:gd name="T24" fmla="*/ 539 w 709"/>
                  <a:gd name="T25" fmla="*/ 538 h 623"/>
                  <a:gd name="T26" fmla="*/ 539 w 709"/>
                  <a:gd name="T27" fmla="*/ 482 h 623"/>
                  <a:gd name="T28" fmla="*/ 596 w 709"/>
                  <a:gd name="T29" fmla="*/ 453 h 623"/>
                  <a:gd name="T30" fmla="*/ 652 w 709"/>
                  <a:gd name="T31" fmla="*/ 482 h 623"/>
                  <a:gd name="T32" fmla="*/ 681 w 709"/>
                  <a:gd name="T33" fmla="*/ 425 h 623"/>
                  <a:gd name="T34" fmla="*/ 652 w 709"/>
                  <a:gd name="T35" fmla="*/ 368 h 623"/>
                  <a:gd name="T36" fmla="*/ 709 w 709"/>
                  <a:gd name="T37" fmla="*/ 368 h 623"/>
                  <a:gd name="T38" fmla="*/ 709 w 709"/>
                  <a:gd name="T39" fmla="*/ 255 h 623"/>
                  <a:gd name="T40" fmla="*/ 652 w 709"/>
                  <a:gd name="T41" fmla="*/ 255 h 623"/>
                  <a:gd name="T42" fmla="*/ 681 w 709"/>
                  <a:gd name="T43" fmla="*/ 170 h 623"/>
                  <a:gd name="T44" fmla="*/ 652 w 709"/>
                  <a:gd name="T45" fmla="*/ 170 h 623"/>
                  <a:gd name="T46" fmla="*/ 624 w 709"/>
                  <a:gd name="T47" fmla="*/ 141 h 623"/>
                  <a:gd name="T48" fmla="*/ 567 w 709"/>
                  <a:gd name="T49" fmla="*/ 141 h 623"/>
                  <a:gd name="T50" fmla="*/ 511 w 709"/>
                  <a:gd name="T51" fmla="*/ 56 h 623"/>
                  <a:gd name="T52" fmla="*/ 369 w 709"/>
                  <a:gd name="T53" fmla="*/ 56 h 623"/>
                  <a:gd name="T54" fmla="*/ 256 w 709"/>
                  <a:gd name="T55" fmla="*/ 85 h 623"/>
                  <a:gd name="T56" fmla="*/ 85 w 709"/>
                  <a:gd name="T57" fmla="*/ 0 h 623"/>
                  <a:gd name="T58" fmla="*/ 29 w 709"/>
                  <a:gd name="T59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9" h="623">
                    <a:moveTo>
                      <a:pt x="29" y="0"/>
                    </a:moveTo>
                    <a:lnTo>
                      <a:pt x="57" y="113"/>
                    </a:lnTo>
                    <a:lnTo>
                      <a:pt x="0" y="141"/>
                    </a:lnTo>
                    <a:lnTo>
                      <a:pt x="57" y="283"/>
                    </a:lnTo>
                    <a:lnTo>
                      <a:pt x="199" y="340"/>
                    </a:lnTo>
                    <a:lnTo>
                      <a:pt x="199" y="397"/>
                    </a:lnTo>
                    <a:lnTo>
                      <a:pt x="256" y="425"/>
                    </a:lnTo>
                    <a:lnTo>
                      <a:pt x="199" y="510"/>
                    </a:lnTo>
                    <a:lnTo>
                      <a:pt x="312" y="510"/>
                    </a:lnTo>
                    <a:lnTo>
                      <a:pt x="312" y="595"/>
                    </a:lnTo>
                    <a:lnTo>
                      <a:pt x="397" y="623"/>
                    </a:lnTo>
                    <a:lnTo>
                      <a:pt x="482" y="595"/>
                    </a:lnTo>
                    <a:lnTo>
                      <a:pt x="539" y="538"/>
                    </a:lnTo>
                    <a:lnTo>
                      <a:pt x="539" y="482"/>
                    </a:lnTo>
                    <a:lnTo>
                      <a:pt x="596" y="453"/>
                    </a:lnTo>
                    <a:lnTo>
                      <a:pt x="652" y="482"/>
                    </a:lnTo>
                    <a:lnTo>
                      <a:pt x="681" y="425"/>
                    </a:lnTo>
                    <a:lnTo>
                      <a:pt x="652" y="368"/>
                    </a:lnTo>
                    <a:lnTo>
                      <a:pt x="709" y="368"/>
                    </a:lnTo>
                    <a:lnTo>
                      <a:pt x="709" y="255"/>
                    </a:lnTo>
                    <a:lnTo>
                      <a:pt x="652" y="255"/>
                    </a:lnTo>
                    <a:lnTo>
                      <a:pt x="681" y="170"/>
                    </a:lnTo>
                    <a:lnTo>
                      <a:pt x="652" y="170"/>
                    </a:lnTo>
                    <a:lnTo>
                      <a:pt x="624" y="141"/>
                    </a:lnTo>
                    <a:lnTo>
                      <a:pt x="567" y="141"/>
                    </a:lnTo>
                    <a:lnTo>
                      <a:pt x="511" y="56"/>
                    </a:lnTo>
                    <a:lnTo>
                      <a:pt x="369" y="56"/>
                    </a:lnTo>
                    <a:lnTo>
                      <a:pt x="256" y="85"/>
                    </a:lnTo>
                    <a:lnTo>
                      <a:pt x="85" y="0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" name="Freeform 305"/>
              <p:cNvSpPr>
                <a:spLocks/>
              </p:cNvSpPr>
              <p:nvPr/>
            </p:nvSpPr>
            <p:spPr bwMode="auto">
              <a:xfrm>
                <a:off x="2344" y="2558"/>
                <a:ext cx="623" cy="567"/>
              </a:xfrm>
              <a:custGeom>
                <a:avLst/>
                <a:gdLst>
                  <a:gd name="T0" fmla="*/ 311 w 623"/>
                  <a:gd name="T1" fmla="*/ 57 h 567"/>
                  <a:gd name="T2" fmla="*/ 198 w 623"/>
                  <a:gd name="T3" fmla="*/ 0 h 567"/>
                  <a:gd name="T4" fmla="*/ 170 w 623"/>
                  <a:gd name="T5" fmla="*/ 198 h 567"/>
                  <a:gd name="T6" fmla="*/ 56 w 623"/>
                  <a:gd name="T7" fmla="*/ 227 h 567"/>
                  <a:gd name="T8" fmla="*/ 0 w 623"/>
                  <a:gd name="T9" fmla="*/ 283 h 567"/>
                  <a:gd name="T10" fmla="*/ 28 w 623"/>
                  <a:gd name="T11" fmla="*/ 312 h 567"/>
                  <a:gd name="T12" fmla="*/ 113 w 623"/>
                  <a:gd name="T13" fmla="*/ 312 h 567"/>
                  <a:gd name="T14" fmla="*/ 170 w 623"/>
                  <a:gd name="T15" fmla="*/ 340 h 567"/>
                  <a:gd name="T16" fmla="*/ 170 w 623"/>
                  <a:gd name="T17" fmla="*/ 425 h 567"/>
                  <a:gd name="T18" fmla="*/ 226 w 623"/>
                  <a:gd name="T19" fmla="*/ 453 h 567"/>
                  <a:gd name="T20" fmla="*/ 311 w 623"/>
                  <a:gd name="T21" fmla="*/ 397 h 567"/>
                  <a:gd name="T22" fmla="*/ 482 w 623"/>
                  <a:gd name="T23" fmla="*/ 567 h 567"/>
                  <a:gd name="T24" fmla="*/ 538 w 623"/>
                  <a:gd name="T25" fmla="*/ 425 h 567"/>
                  <a:gd name="T26" fmla="*/ 623 w 623"/>
                  <a:gd name="T27" fmla="*/ 425 h 567"/>
                  <a:gd name="T28" fmla="*/ 595 w 623"/>
                  <a:gd name="T29" fmla="*/ 368 h 567"/>
                  <a:gd name="T30" fmla="*/ 623 w 623"/>
                  <a:gd name="T31" fmla="*/ 312 h 567"/>
                  <a:gd name="T32" fmla="*/ 538 w 623"/>
                  <a:gd name="T33" fmla="*/ 283 h 567"/>
                  <a:gd name="T34" fmla="*/ 482 w 623"/>
                  <a:gd name="T35" fmla="*/ 198 h 567"/>
                  <a:gd name="T36" fmla="*/ 397 w 623"/>
                  <a:gd name="T37" fmla="*/ 198 h 567"/>
                  <a:gd name="T38" fmla="*/ 311 w 623"/>
                  <a:gd name="T39" fmla="*/ 113 h 567"/>
                  <a:gd name="T40" fmla="*/ 311 w 623"/>
                  <a:gd name="T41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3" h="567">
                    <a:moveTo>
                      <a:pt x="311" y="57"/>
                    </a:moveTo>
                    <a:lnTo>
                      <a:pt x="198" y="0"/>
                    </a:lnTo>
                    <a:lnTo>
                      <a:pt x="170" y="198"/>
                    </a:lnTo>
                    <a:lnTo>
                      <a:pt x="56" y="227"/>
                    </a:lnTo>
                    <a:lnTo>
                      <a:pt x="0" y="283"/>
                    </a:lnTo>
                    <a:lnTo>
                      <a:pt x="28" y="312"/>
                    </a:lnTo>
                    <a:lnTo>
                      <a:pt x="113" y="312"/>
                    </a:lnTo>
                    <a:lnTo>
                      <a:pt x="170" y="340"/>
                    </a:lnTo>
                    <a:lnTo>
                      <a:pt x="170" y="425"/>
                    </a:lnTo>
                    <a:lnTo>
                      <a:pt x="226" y="453"/>
                    </a:lnTo>
                    <a:lnTo>
                      <a:pt x="311" y="397"/>
                    </a:lnTo>
                    <a:lnTo>
                      <a:pt x="482" y="567"/>
                    </a:lnTo>
                    <a:lnTo>
                      <a:pt x="538" y="425"/>
                    </a:lnTo>
                    <a:lnTo>
                      <a:pt x="623" y="425"/>
                    </a:lnTo>
                    <a:lnTo>
                      <a:pt x="595" y="368"/>
                    </a:lnTo>
                    <a:lnTo>
                      <a:pt x="623" y="312"/>
                    </a:lnTo>
                    <a:lnTo>
                      <a:pt x="538" y="283"/>
                    </a:lnTo>
                    <a:lnTo>
                      <a:pt x="482" y="198"/>
                    </a:lnTo>
                    <a:lnTo>
                      <a:pt x="397" y="198"/>
                    </a:lnTo>
                    <a:lnTo>
                      <a:pt x="311" y="113"/>
                    </a:lnTo>
                    <a:lnTo>
                      <a:pt x="311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1" name="Freeform 306"/>
              <p:cNvSpPr>
                <a:spLocks/>
              </p:cNvSpPr>
              <p:nvPr/>
            </p:nvSpPr>
            <p:spPr bwMode="auto">
              <a:xfrm>
                <a:off x="2060" y="3125"/>
                <a:ext cx="822" cy="453"/>
              </a:xfrm>
              <a:custGeom>
                <a:avLst/>
                <a:gdLst>
                  <a:gd name="T0" fmla="*/ 766 w 822"/>
                  <a:gd name="T1" fmla="*/ 0 h 453"/>
                  <a:gd name="T2" fmla="*/ 737 w 822"/>
                  <a:gd name="T3" fmla="*/ 28 h 453"/>
                  <a:gd name="T4" fmla="*/ 624 w 822"/>
                  <a:gd name="T5" fmla="*/ 0 h 453"/>
                  <a:gd name="T6" fmla="*/ 567 w 822"/>
                  <a:gd name="T7" fmla="*/ 113 h 453"/>
                  <a:gd name="T8" fmla="*/ 539 w 822"/>
                  <a:gd name="T9" fmla="*/ 28 h 453"/>
                  <a:gd name="T10" fmla="*/ 199 w 822"/>
                  <a:gd name="T11" fmla="*/ 57 h 453"/>
                  <a:gd name="T12" fmla="*/ 0 w 822"/>
                  <a:gd name="T13" fmla="*/ 198 h 453"/>
                  <a:gd name="T14" fmla="*/ 28 w 822"/>
                  <a:gd name="T15" fmla="*/ 312 h 453"/>
                  <a:gd name="T16" fmla="*/ 114 w 822"/>
                  <a:gd name="T17" fmla="*/ 340 h 453"/>
                  <a:gd name="T18" fmla="*/ 142 w 822"/>
                  <a:gd name="T19" fmla="*/ 453 h 453"/>
                  <a:gd name="T20" fmla="*/ 227 w 822"/>
                  <a:gd name="T21" fmla="*/ 397 h 453"/>
                  <a:gd name="T22" fmla="*/ 284 w 822"/>
                  <a:gd name="T23" fmla="*/ 368 h 453"/>
                  <a:gd name="T24" fmla="*/ 539 w 822"/>
                  <a:gd name="T25" fmla="*/ 340 h 453"/>
                  <a:gd name="T26" fmla="*/ 709 w 822"/>
                  <a:gd name="T27" fmla="*/ 312 h 453"/>
                  <a:gd name="T28" fmla="*/ 766 w 822"/>
                  <a:gd name="T29" fmla="*/ 227 h 453"/>
                  <a:gd name="T30" fmla="*/ 822 w 822"/>
                  <a:gd name="T31" fmla="*/ 227 h 453"/>
                  <a:gd name="T32" fmla="*/ 822 w 822"/>
                  <a:gd name="T33" fmla="*/ 85 h 453"/>
                  <a:gd name="T34" fmla="*/ 766 w 822"/>
                  <a:gd name="T3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22" h="453">
                    <a:moveTo>
                      <a:pt x="766" y="0"/>
                    </a:moveTo>
                    <a:lnTo>
                      <a:pt x="737" y="28"/>
                    </a:lnTo>
                    <a:lnTo>
                      <a:pt x="624" y="0"/>
                    </a:lnTo>
                    <a:lnTo>
                      <a:pt x="567" y="113"/>
                    </a:lnTo>
                    <a:lnTo>
                      <a:pt x="539" y="28"/>
                    </a:lnTo>
                    <a:lnTo>
                      <a:pt x="199" y="57"/>
                    </a:lnTo>
                    <a:lnTo>
                      <a:pt x="0" y="198"/>
                    </a:lnTo>
                    <a:lnTo>
                      <a:pt x="28" y="312"/>
                    </a:lnTo>
                    <a:lnTo>
                      <a:pt x="114" y="340"/>
                    </a:lnTo>
                    <a:lnTo>
                      <a:pt x="142" y="453"/>
                    </a:lnTo>
                    <a:lnTo>
                      <a:pt x="227" y="397"/>
                    </a:lnTo>
                    <a:lnTo>
                      <a:pt x="284" y="368"/>
                    </a:lnTo>
                    <a:lnTo>
                      <a:pt x="539" y="340"/>
                    </a:lnTo>
                    <a:lnTo>
                      <a:pt x="709" y="312"/>
                    </a:lnTo>
                    <a:lnTo>
                      <a:pt x="766" y="227"/>
                    </a:lnTo>
                    <a:lnTo>
                      <a:pt x="822" y="227"/>
                    </a:lnTo>
                    <a:lnTo>
                      <a:pt x="822" y="85"/>
                    </a:lnTo>
                    <a:lnTo>
                      <a:pt x="76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2" name="Freeform 307"/>
              <p:cNvSpPr>
                <a:spLocks/>
              </p:cNvSpPr>
              <p:nvPr/>
            </p:nvSpPr>
            <p:spPr bwMode="auto">
              <a:xfrm>
                <a:off x="2202" y="2756"/>
                <a:ext cx="624" cy="482"/>
              </a:xfrm>
              <a:custGeom>
                <a:avLst/>
                <a:gdLst>
                  <a:gd name="T0" fmla="*/ 198 w 624"/>
                  <a:gd name="T1" fmla="*/ 29 h 482"/>
                  <a:gd name="T2" fmla="*/ 142 w 624"/>
                  <a:gd name="T3" fmla="*/ 0 h 482"/>
                  <a:gd name="T4" fmla="*/ 0 w 624"/>
                  <a:gd name="T5" fmla="*/ 57 h 482"/>
                  <a:gd name="T6" fmla="*/ 28 w 624"/>
                  <a:gd name="T7" fmla="*/ 142 h 482"/>
                  <a:gd name="T8" fmla="*/ 57 w 624"/>
                  <a:gd name="T9" fmla="*/ 170 h 482"/>
                  <a:gd name="T10" fmla="*/ 0 w 624"/>
                  <a:gd name="T11" fmla="*/ 284 h 482"/>
                  <a:gd name="T12" fmla="*/ 0 w 624"/>
                  <a:gd name="T13" fmla="*/ 369 h 482"/>
                  <a:gd name="T14" fmla="*/ 57 w 624"/>
                  <a:gd name="T15" fmla="*/ 426 h 482"/>
                  <a:gd name="T16" fmla="*/ 397 w 624"/>
                  <a:gd name="T17" fmla="*/ 397 h 482"/>
                  <a:gd name="T18" fmla="*/ 425 w 624"/>
                  <a:gd name="T19" fmla="*/ 482 h 482"/>
                  <a:gd name="T20" fmla="*/ 482 w 624"/>
                  <a:gd name="T21" fmla="*/ 369 h 482"/>
                  <a:gd name="T22" fmla="*/ 595 w 624"/>
                  <a:gd name="T23" fmla="*/ 397 h 482"/>
                  <a:gd name="T24" fmla="*/ 624 w 624"/>
                  <a:gd name="T25" fmla="*/ 369 h 482"/>
                  <a:gd name="T26" fmla="*/ 453 w 624"/>
                  <a:gd name="T27" fmla="*/ 199 h 482"/>
                  <a:gd name="T28" fmla="*/ 368 w 624"/>
                  <a:gd name="T29" fmla="*/ 255 h 482"/>
                  <a:gd name="T30" fmla="*/ 312 w 624"/>
                  <a:gd name="T31" fmla="*/ 227 h 482"/>
                  <a:gd name="T32" fmla="*/ 312 w 624"/>
                  <a:gd name="T33" fmla="*/ 142 h 482"/>
                  <a:gd name="T34" fmla="*/ 255 w 624"/>
                  <a:gd name="T35" fmla="*/ 114 h 482"/>
                  <a:gd name="T36" fmla="*/ 170 w 624"/>
                  <a:gd name="T37" fmla="*/ 114 h 482"/>
                  <a:gd name="T38" fmla="*/ 142 w 624"/>
                  <a:gd name="T39" fmla="*/ 85 h 482"/>
                  <a:gd name="T40" fmla="*/ 198 w 624"/>
                  <a:gd name="T41" fmla="*/ 2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4" h="482">
                    <a:moveTo>
                      <a:pt x="198" y="29"/>
                    </a:moveTo>
                    <a:lnTo>
                      <a:pt x="142" y="0"/>
                    </a:lnTo>
                    <a:lnTo>
                      <a:pt x="0" y="57"/>
                    </a:lnTo>
                    <a:lnTo>
                      <a:pt x="28" y="142"/>
                    </a:lnTo>
                    <a:lnTo>
                      <a:pt x="57" y="170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57" y="426"/>
                    </a:lnTo>
                    <a:lnTo>
                      <a:pt x="397" y="397"/>
                    </a:lnTo>
                    <a:lnTo>
                      <a:pt x="425" y="482"/>
                    </a:lnTo>
                    <a:lnTo>
                      <a:pt x="482" y="369"/>
                    </a:lnTo>
                    <a:lnTo>
                      <a:pt x="595" y="397"/>
                    </a:lnTo>
                    <a:lnTo>
                      <a:pt x="624" y="369"/>
                    </a:lnTo>
                    <a:lnTo>
                      <a:pt x="453" y="199"/>
                    </a:lnTo>
                    <a:lnTo>
                      <a:pt x="368" y="255"/>
                    </a:lnTo>
                    <a:lnTo>
                      <a:pt x="312" y="227"/>
                    </a:lnTo>
                    <a:lnTo>
                      <a:pt x="312" y="142"/>
                    </a:lnTo>
                    <a:lnTo>
                      <a:pt x="255" y="114"/>
                    </a:lnTo>
                    <a:lnTo>
                      <a:pt x="170" y="114"/>
                    </a:lnTo>
                    <a:lnTo>
                      <a:pt x="142" y="85"/>
                    </a:lnTo>
                    <a:lnTo>
                      <a:pt x="198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3" name="Freeform 308"/>
              <p:cNvSpPr>
                <a:spLocks/>
              </p:cNvSpPr>
              <p:nvPr/>
            </p:nvSpPr>
            <p:spPr bwMode="auto">
              <a:xfrm>
                <a:off x="2145" y="2161"/>
                <a:ext cx="567" cy="652"/>
              </a:xfrm>
              <a:custGeom>
                <a:avLst/>
                <a:gdLst>
                  <a:gd name="T0" fmla="*/ 57 w 567"/>
                  <a:gd name="T1" fmla="*/ 652 h 652"/>
                  <a:gd name="T2" fmla="*/ 0 w 567"/>
                  <a:gd name="T3" fmla="*/ 624 h 652"/>
                  <a:gd name="T4" fmla="*/ 0 w 567"/>
                  <a:gd name="T5" fmla="*/ 567 h 652"/>
                  <a:gd name="T6" fmla="*/ 57 w 567"/>
                  <a:gd name="T7" fmla="*/ 539 h 652"/>
                  <a:gd name="T8" fmla="*/ 57 w 567"/>
                  <a:gd name="T9" fmla="*/ 510 h 652"/>
                  <a:gd name="T10" fmla="*/ 114 w 567"/>
                  <a:gd name="T11" fmla="*/ 482 h 652"/>
                  <a:gd name="T12" fmla="*/ 114 w 567"/>
                  <a:gd name="T13" fmla="*/ 454 h 652"/>
                  <a:gd name="T14" fmla="*/ 57 w 567"/>
                  <a:gd name="T15" fmla="*/ 425 h 652"/>
                  <a:gd name="T16" fmla="*/ 29 w 567"/>
                  <a:gd name="T17" fmla="*/ 198 h 652"/>
                  <a:gd name="T18" fmla="*/ 85 w 567"/>
                  <a:gd name="T19" fmla="*/ 198 h 652"/>
                  <a:gd name="T20" fmla="*/ 85 w 567"/>
                  <a:gd name="T21" fmla="*/ 113 h 652"/>
                  <a:gd name="T22" fmla="*/ 114 w 567"/>
                  <a:gd name="T23" fmla="*/ 57 h 652"/>
                  <a:gd name="T24" fmla="*/ 227 w 567"/>
                  <a:gd name="T25" fmla="*/ 28 h 652"/>
                  <a:gd name="T26" fmla="*/ 227 w 567"/>
                  <a:gd name="T27" fmla="*/ 113 h 652"/>
                  <a:gd name="T28" fmla="*/ 312 w 567"/>
                  <a:gd name="T29" fmla="*/ 85 h 652"/>
                  <a:gd name="T30" fmla="*/ 312 w 567"/>
                  <a:gd name="T31" fmla="*/ 28 h 652"/>
                  <a:gd name="T32" fmla="*/ 369 w 567"/>
                  <a:gd name="T33" fmla="*/ 0 h 652"/>
                  <a:gd name="T34" fmla="*/ 369 w 567"/>
                  <a:gd name="T35" fmla="*/ 57 h 652"/>
                  <a:gd name="T36" fmla="*/ 454 w 567"/>
                  <a:gd name="T37" fmla="*/ 28 h 652"/>
                  <a:gd name="T38" fmla="*/ 482 w 567"/>
                  <a:gd name="T39" fmla="*/ 113 h 652"/>
                  <a:gd name="T40" fmla="*/ 482 w 567"/>
                  <a:gd name="T41" fmla="*/ 227 h 652"/>
                  <a:gd name="T42" fmla="*/ 539 w 567"/>
                  <a:gd name="T43" fmla="*/ 340 h 652"/>
                  <a:gd name="T44" fmla="*/ 510 w 567"/>
                  <a:gd name="T45" fmla="*/ 397 h 652"/>
                  <a:gd name="T46" fmla="*/ 567 w 567"/>
                  <a:gd name="T47" fmla="*/ 425 h 652"/>
                  <a:gd name="T48" fmla="*/ 510 w 567"/>
                  <a:gd name="T49" fmla="*/ 454 h 652"/>
                  <a:gd name="T50" fmla="*/ 397 w 567"/>
                  <a:gd name="T51" fmla="*/ 397 h 652"/>
                  <a:gd name="T52" fmla="*/ 369 w 567"/>
                  <a:gd name="T53" fmla="*/ 595 h 652"/>
                  <a:gd name="T54" fmla="*/ 255 w 567"/>
                  <a:gd name="T55" fmla="*/ 624 h 652"/>
                  <a:gd name="T56" fmla="*/ 199 w 567"/>
                  <a:gd name="T57" fmla="*/ 595 h 652"/>
                  <a:gd name="T58" fmla="*/ 57 w 567"/>
                  <a:gd name="T59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67" h="652">
                    <a:moveTo>
                      <a:pt x="57" y="652"/>
                    </a:moveTo>
                    <a:lnTo>
                      <a:pt x="0" y="624"/>
                    </a:lnTo>
                    <a:lnTo>
                      <a:pt x="0" y="567"/>
                    </a:lnTo>
                    <a:lnTo>
                      <a:pt x="57" y="539"/>
                    </a:lnTo>
                    <a:lnTo>
                      <a:pt x="57" y="510"/>
                    </a:lnTo>
                    <a:lnTo>
                      <a:pt x="114" y="482"/>
                    </a:lnTo>
                    <a:lnTo>
                      <a:pt x="114" y="454"/>
                    </a:lnTo>
                    <a:lnTo>
                      <a:pt x="57" y="425"/>
                    </a:lnTo>
                    <a:lnTo>
                      <a:pt x="29" y="198"/>
                    </a:lnTo>
                    <a:lnTo>
                      <a:pt x="85" y="198"/>
                    </a:lnTo>
                    <a:lnTo>
                      <a:pt x="85" y="113"/>
                    </a:lnTo>
                    <a:lnTo>
                      <a:pt x="114" y="57"/>
                    </a:lnTo>
                    <a:lnTo>
                      <a:pt x="227" y="28"/>
                    </a:lnTo>
                    <a:lnTo>
                      <a:pt x="227" y="113"/>
                    </a:lnTo>
                    <a:lnTo>
                      <a:pt x="312" y="85"/>
                    </a:lnTo>
                    <a:lnTo>
                      <a:pt x="312" y="28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454" y="28"/>
                    </a:lnTo>
                    <a:lnTo>
                      <a:pt x="482" y="113"/>
                    </a:lnTo>
                    <a:lnTo>
                      <a:pt x="482" y="227"/>
                    </a:lnTo>
                    <a:lnTo>
                      <a:pt x="539" y="340"/>
                    </a:lnTo>
                    <a:lnTo>
                      <a:pt x="510" y="397"/>
                    </a:lnTo>
                    <a:lnTo>
                      <a:pt x="567" y="425"/>
                    </a:lnTo>
                    <a:lnTo>
                      <a:pt x="510" y="454"/>
                    </a:lnTo>
                    <a:lnTo>
                      <a:pt x="397" y="397"/>
                    </a:lnTo>
                    <a:lnTo>
                      <a:pt x="369" y="595"/>
                    </a:lnTo>
                    <a:lnTo>
                      <a:pt x="255" y="624"/>
                    </a:lnTo>
                    <a:lnTo>
                      <a:pt x="199" y="595"/>
                    </a:lnTo>
                    <a:lnTo>
                      <a:pt x="57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4" name="Freeform 309"/>
              <p:cNvSpPr>
                <a:spLocks/>
              </p:cNvSpPr>
              <p:nvPr/>
            </p:nvSpPr>
            <p:spPr bwMode="auto">
              <a:xfrm>
                <a:off x="1521" y="2643"/>
                <a:ext cx="738" cy="822"/>
              </a:xfrm>
              <a:custGeom>
                <a:avLst/>
                <a:gdLst>
                  <a:gd name="T0" fmla="*/ 624 w 738"/>
                  <a:gd name="T1" fmla="*/ 85 h 822"/>
                  <a:gd name="T2" fmla="*/ 624 w 738"/>
                  <a:gd name="T3" fmla="*/ 0 h 822"/>
                  <a:gd name="T4" fmla="*/ 539 w 738"/>
                  <a:gd name="T5" fmla="*/ 113 h 822"/>
                  <a:gd name="T6" fmla="*/ 482 w 738"/>
                  <a:gd name="T7" fmla="*/ 85 h 822"/>
                  <a:gd name="T8" fmla="*/ 426 w 738"/>
                  <a:gd name="T9" fmla="*/ 85 h 822"/>
                  <a:gd name="T10" fmla="*/ 397 w 738"/>
                  <a:gd name="T11" fmla="*/ 142 h 822"/>
                  <a:gd name="T12" fmla="*/ 341 w 738"/>
                  <a:gd name="T13" fmla="*/ 113 h 822"/>
                  <a:gd name="T14" fmla="*/ 256 w 738"/>
                  <a:gd name="T15" fmla="*/ 170 h 822"/>
                  <a:gd name="T16" fmla="*/ 142 w 738"/>
                  <a:gd name="T17" fmla="*/ 170 h 822"/>
                  <a:gd name="T18" fmla="*/ 114 w 738"/>
                  <a:gd name="T19" fmla="*/ 227 h 822"/>
                  <a:gd name="T20" fmla="*/ 171 w 738"/>
                  <a:gd name="T21" fmla="*/ 283 h 822"/>
                  <a:gd name="T22" fmla="*/ 114 w 738"/>
                  <a:gd name="T23" fmla="*/ 425 h 822"/>
                  <a:gd name="T24" fmla="*/ 29 w 738"/>
                  <a:gd name="T25" fmla="*/ 482 h 822"/>
                  <a:gd name="T26" fmla="*/ 0 w 738"/>
                  <a:gd name="T27" fmla="*/ 567 h 822"/>
                  <a:gd name="T28" fmla="*/ 142 w 738"/>
                  <a:gd name="T29" fmla="*/ 624 h 822"/>
                  <a:gd name="T30" fmla="*/ 142 w 738"/>
                  <a:gd name="T31" fmla="*/ 652 h 822"/>
                  <a:gd name="T32" fmla="*/ 227 w 738"/>
                  <a:gd name="T33" fmla="*/ 737 h 822"/>
                  <a:gd name="T34" fmla="*/ 369 w 738"/>
                  <a:gd name="T35" fmla="*/ 709 h 822"/>
                  <a:gd name="T36" fmla="*/ 369 w 738"/>
                  <a:gd name="T37" fmla="*/ 794 h 822"/>
                  <a:gd name="T38" fmla="*/ 482 w 738"/>
                  <a:gd name="T39" fmla="*/ 822 h 822"/>
                  <a:gd name="T40" fmla="*/ 567 w 738"/>
                  <a:gd name="T41" fmla="*/ 794 h 822"/>
                  <a:gd name="T42" fmla="*/ 539 w 738"/>
                  <a:gd name="T43" fmla="*/ 680 h 822"/>
                  <a:gd name="T44" fmla="*/ 738 w 738"/>
                  <a:gd name="T45" fmla="*/ 539 h 822"/>
                  <a:gd name="T46" fmla="*/ 681 w 738"/>
                  <a:gd name="T47" fmla="*/ 482 h 822"/>
                  <a:gd name="T48" fmla="*/ 681 w 738"/>
                  <a:gd name="T49" fmla="*/ 397 h 822"/>
                  <a:gd name="T50" fmla="*/ 738 w 738"/>
                  <a:gd name="T51" fmla="*/ 283 h 822"/>
                  <a:gd name="T52" fmla="*/ 709 w 738"/>
                  <a:gd name="T53" fmla="*/ 255 h 822"/>
                  <a:gd name="T54" fmla="*/ 681 w 738"/>
                  <a:gd name="T55" fmla="*/ 170 h 822"/>
                  <a:gd name="T56" fmla="*/ 624 w 738"/>
                  <a:gd name="T57" fmla="*/ 142 h 822"/>
                  <a:gd name="T58" fmla="*/ 624 w 738"/>
                  <a:gd name="T59" fmla="*/ 85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38" h="822">
                    <a:moveTo>
                      <a:pt x="624" y="85"/>
                    </a:moveTo>
                    <a:lnTo>
                      <a:pt x="624" y="0"/>
                    </a:lnTo>
                    <a:lnTo>
                      <a:pt x="539" y="113"/>
                    </a:lnTo>
                    <a:lnTo>
                      <a:pt x="482" y="85"/>
                    </a:lnTo>
                    <a:lnTo>
                      <a:pt x="426" y="85"/>
                    </a:lnTo>
                    <a:lnTo>
                      <a:pt x="397" y="142"/>
                    </a:lnTo>
                    <a:lnTo>
                      <a:pt x="341" y="113"/>
                    </a:lnTo>
                    <a:lnTo>
                      <a:pt x="256" y="170"/>
                    </a:lnTo>
                    <a:lnTo>
                      <a:pt x="142" y="170"/>
                    </a:lnTo>
                    <a:lnTo>
                      <a:pt x="114" y="227"/>
                    </a:lnTo>
                    <a:lnTo>
                      <a:pt x="171" y="283"/>
                    </a:lnTo>
                    <a:lnTo>
                      <a:pt x="114" y="425"/>
                    </a:lnTo>
                    <a:lnTo>
                      <a:pt x="29" y="482"/>
                    </a:lnTo>
                    <a:lnTo>
                      <a:pt x="0" y="567"/>
                    </a:lnTo>
                    <a:lnTo>
                      <a:pt x="142" y="624"/>
                    </a:lnTo>
                    <a:lnTo>
                      <a:pt x="142" y="652"/>
                    </a:lnTo>
                    <a:lnTo>
                      <a:pt x="227" y="737"/>
                    </a:lnTo>
                    <a:lnTo>
                      <a:pt x="369" y="709"/>
                    </a:lnTo>
                    <a:lnTo>
                      <a:pt x="369" y="794"/>
                    </a:lnTo>
                    <a:lnTo>
                      <a:pt x="482" y="822"/>
                    </a:lnTo>
                    <a:lnTo>
                      <a:pt x="567" y="794"/>
                    </a:lnTo>
                    <a:lnTo>
                      <a:pt x="539" y="680"/>
                    </a:lnTo>
                    <a:lnTo>
                      <a:pt x="738" y="539"/>
                    </a:lnTo>
                    <a:lnTo>
                      <a:pt x="681" y="482"/>
                    </a:lnTo>
                    <a:lnTo>
                      <a:pt x="681" y="397"/>
                    </a:lnTo>
                    <a:lnTo>
                      <a:pt x="738" y="283"/>
                    </a:lnTo>
                    <a:lnTo>
                      <a:pt x="709" y="255"/>
                    </a:lnTo>
                    <a:lnTo>
                      <a:pt x="681" y="170"/>
                    </a:lnTo>
                    <a:lnTo>
                      <a:pt x="624" y="142"/>
                    </a:lnTo>
                    <a:lnTo>
                      <a:pt x="624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5" name="Freeform 311"/>
              <p:cNvSpPr>
                <a:spLocks/>
              </p:cNvSpPr>
              <p:nvPr/>
            </p:nvSpPr>
            <p:spPr bwMode="auto">
              <a:xfrm>
                <a:off x="1890" y="2246"/>
                <a:ext cx="369" cy="482"/>
              </a:xfrm>
              <a:custGeom>
                <a:avLst/>
                <a:gdLst>
                  <a:gd name="T0" fmla="*/ 255 w 369"/>
                  <a:gd name="T1" fmla="*/ 397 h 482"/>
                  <a:gd name="T2" fmla="*/ 198 w 369"/>
                  <a:gd name="T3" fmla="*/ 397 h 482"/>
                  <a:gd name="T4" fmla="*/ 198 w 369"/>
                  <a:gd name="T5" fmla="*/ 340 h 482"/>
                  <a:gd name="T6" fmla="*/ 142 w 369"/>
                  <a:gd name="T7" fmla="*/ 340 h 482"/>
                  <a:gd name="T8" fmla="*/ 142 w 369"/>
                  <a:gd name="T9" fmla="*/ 283 h 482"/>
                  <a:gd name="T10" fmla="*/ 113 w 369"/>
                  <a:gd name="T11" fmla="*/ 255 h 482"/>
                  <a:gd name="T12" fmla="*/ 113 w 369"/>
                  <a:gd name="T13" fmla="*/ 170 h 482"/>
                  <a:gd name="T14" fmla="*/ 28 w 369"/>
                  <a:gd name="T15" fmla="*/ 170 h 482"/>
                  <a:gd name="T16" fmla="*/ 0 w 369"/>
                  <a:gd name="T17" fmla="*/ 113 h 482"/>
                  <a:gd name="T18" fmla="*/ 28 w 369"/>
                  <a:gd name="T19" fmla="*/ 0 h 482"/>
                  <a:gd name="T20" fmla="*/ 85 w 369"/>
                  <a:gd name="T21" fmla="*/ 0 h 482"/>
                  <a:gd name="T22" fmla="*/ 113 w 369"/>
                  <a:gd name="T23" fmla="*/ 28 h 482"/>
                  <a:gd name="T24" fmla="*/ 284 w 369"/>
                  <a:gd name="T25" fmla="*/ 0 h 482"/>
                  <a:gd name="T26" fmla="*/ 340 w 369"/>
                  <a:gd name="T27" fmla="*/ 28 h 482"/>
                  <a:gd name="T28" fmla="*/ 340 w 369"/>
                  <a:gd name="T29" fmla="*/ 113 h 482"/>
                  <a:gd name="T30" fmla="*/ 284 w 369"/>
                  <a:gd name="T31" fmla="*/ 113 h 482"/>
                  <a:gd name="T32" fmla="*/ 312 w 369"/>
                  <a:gd name="T33" fmla="*/ 340 h 482"/>
                  <a:gd name="T34" fmla="*/ 369 w 369"/>
                  <a:gd name="T35" fmla="*/ 369 h 482"/>
                  <a:gd name="T36" fmla="*/ 369 w 369"/>
                  <a:gd name="T37" fmla="*/ 397 h 482"/>
                  <a:gd name="T38" fmla="*/ 312 w 369"/>
                  <a:gd name="T39" fmla="*/ 425 h 482"/>
                  <a:gd name="T40" fmla="*/ 312 w 369"/>
                  <a:gd name="T41" fmla="*/ 454 h 482"/>
                  <a:gd name="T42" fmla="*/ 255 w 369"/>
                  <a:gd name="T43" fmla="*/ 482 h 482"/>
                  <a:gd name="T44" fmla="*/ 255 w 369"/>
                  <a:gd name="T45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482">
                    <a:moveTo>
                      <a:pt x="255" y="397"/>
                    </a:moveTo>
                    <a:lnTo>
                      <a:pt x="198" y="397"/>
                    </a:lnTo>
                    <a:lnTo>
                      <a:pt x="198" y="340"/>
                    </a:lnTo>
                    <a:lnTo>
                      <a:pt x="142" y="340"/>
                    </a:lnTo>
                    <a:lnTo>
                      <a:pt x="142" y="283"/>
                    </a:lnTo>
                    <a:lnTo>
                      <a:pt x="113" y="255"/>
                    </a:lnTo>
                    <a:lnTo>
                      <a:pt x="113" y="170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28" y="0"/>
                    </a:lnTo>
                    <a:lnTo>
                      <a:pt x="85" y="0"/>
                    </a:lnTo>
                    <a:lnTo>
                      <a:pt x="113" y="28"/>
                    </a:lnTo>
                    <a:lnTo>
                      <a:pt x="284" y="0"/>
                    </a:lnTo>
                    <a:lnTo>
                      <a:pt x="340" y="28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312" y="340"/>
                    </a:lnTo>
                    <a:lnTo>
                      <a:pt x="369" y="369"/>
                    </a:lnTo>
                    <a:lnTo>
                      <a:pt x="369" y="397"/>
                    </a:lnTo>
                    <a:lnTo>
                      <a:pt x="312" y="425"/>
                    </a:lnTo>
                    <a:lnTo>
                      <a:pt x="312" y="454"/>
                    </a:lnTo>
                    <a:lnTo>
                      <a:pt x="255" y="482"/>
                    </a:lnTo>
                    <a:lnTo>
                      <a:pt x="255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6" name="Freeform 312"/>
              <p:cNvSpPr>
                <a:spLocks/>
              </p:cNvSpPr>
              <p:nvPr/>
            </p:nvSpPr>
            <p:spPr bwMode="auto">
              <a:xfrm>
                <a:off x="1550" y="2161"/>
                <a:ext cx="595" cy="652"/>
              </a:xfrm>
              <a:custGeom>
                <a:avLst/>
                <a:gdLst>
                  <a:gd name="T0" fmla="*/ 113 w 595"/>
                  <a:gd name="T1" fmla="*/ 652 h 652"/>
                  <a:gd name="T2" fmla="*/ 227 w 595"/>
                  <a:gd name="T3" fmla="*/ 652 h 652"/>
                  <a:gd name="T4" fmla="*/ 312 w 595"/>
                  <a:gd name="T5" fmla="*/ 595 h 652"/>
                  <a:gd name="T6" fmla="*/ 368 w 595"/>
                  <a:gd name="T7" fmla="*/ 624 h 652"/>
                  <a:gd name="T8" fmla="*/ 397 w 595"/>
                  <a:gd name="T9" fmla="*/ 567 h 652"/>
                  <a:gd name="T10" fmla="*/ 453 w 595"/>
                  <a:gd name="T11" fmla="*/ 567 h 652"/>
                  <a:gd name="T12" fmla="*/ 510 w 595"/>
                  <a:gd name="T13" fmla="*/ 595 h 652"/>
                  <a:gd name="T14" fmla="*/ 595 w 595"/>
                  <a:gd name="T15" fmla="*/ 482 h 652"/>
                  <a:gd name="T16" fmla="*/ 538 w 595"/>
                  <a:gd name="T17" fmla="*/ 482 h 652"/>
                  <a:gd name="T18" fmla="*/ 538 w 595"/>
                  <a:gd name="T19" fmla="*/ 425 h 652"/>
                  <a:gd name="T20" fmla="*/ 482 w 595"/>
                  <a:gd name="T21" fmla="*/ 425 h 652"/>
                  <a:gd name="T22" fmla="*/ 482 w 595"/>
                  <a:gd name="T23" fmla="*/ 368 h 652"/>
                  <a:gd name="T24" fmla="*/ 453 w 595"/>
                  <a:gd name="T25" fmla="*/ 340 h 652"/>
                  <a:gd name="T26" fmla="*/ 453 w 595"/>
                  <a:gd name="T27" fmla="*/ 255 h 652"/>
                  <a:gd name="T28" fmla="*/ 368 w 595"/>
                  <a:gd name="T29" fmla="*/ 255 h 652"/>
                  <a:gd name="T30" fmla="*/ 340 w 595"/>
                  <a:gd name="T31" fmla="*/ 198 h 652"/>
                  <a:gd name="T32" fmla="*/ 283 w 595"/>
                  <a:gd name="T33" fmla="*/ 198 h 652"/>
                  <a:gd name="T34" fmla="*/ 283 w 595"/>
                  <a:gd name="T35" fmla="*/ 142 h 652"/>
                  <a:gd name="T36" fmla="*/ 198 w 595"/>
                  <a:gd name="T37" fmla="*/ 113 h 652"/>
                  <a:gd name="T38" fmla="*/ 198 w 595"/>
                  <a:gd name="T39" fmla="*/ 57 h 652"/>
                  <a:gd name="T40" fmla="*/ 113 w 595"/>
                  <a:gd name="T41" fmla="*/ 57 h 652"/>
                  <a:gd name="T42" fmla="*/ 57 w 595"/>
                  <a:gd name="T43" fmla="*/ 0 h 652"/>
                  <a:gd name="T44" fmla="*/ 0 w 595"/>
                  <a:gd name="T45" fmla="*/ 85 h 652"/>
                  <a:gd name="T46" fmla="*/ 57 w 595"/>
                  <a:gd name="T47" fmla="*/ 142 h 652"/>
                  <a:gd name="T48" fmla="*/ 57 w 595"/>
                  <a:gd name="T49" fmla="*/ 255 h 652"/>
                  <a:gd name="T50" fmla="*/ 28 w 595"/>
                  <a:gd name="T51" fmla="*/ 340 h 652"/>
                  <a:gd name="T52" fmla="*/ 85 w 595"/>
                  <a:gd name="T53" fmla="*/ 368 h 652"/>
                  <a:gd name="T54" fmla="*/ 113 w 595"/>
                  <a:gd name="T55" fmla="*/ 510 h 652"/>
                  <a:gd name="T56" fmla="*/ 113 w 595"/>
                  <a:gd name="T57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95" h="652">
                    <a:moveTo>
                      <a:pt x="113" y="652"/>
                    </a:moveTo>
                    <a:lnTo>
                      <a:pt x="227" y="652"/>
                    </a:lnTo>
                    <a:lnTo>
                      <a:pt x="312" y="595"/>
                    </a:lnTo>
                    <a:lnTo>
                      <a:pt x="368" y="624"/>
                    </a:lnTo>
                    <a:lnTo>
                      <a:pt x="397" y="567"/>
                    </a:lnTo>
                    <a:lnTo>
                      <a:pt x="453" y="567"/>
                    </a:lnTo>
                    <a:lnTo>
                      <a:pt x="510" y="595"/>
                    </a:lnTo>
                    <a:lnTo>
                      <a:pt x="595" y="482"/>
                    </a:lnTo>
                    <a:lnTo>
                      <a:pt x="538" y="482"/>
                    </a:lnTo>
                    <a:lnTo>
                      <a:pt x="538" y="425"/>
                    </a:lnTo>
                    <a:lnTo>
                      <a:pt x="482" y="425"/>
                    </a:lnTo>
                    <a:lnTo>
                      <a:pt x="482" y="368"/>
                    </a:lnTo>
                    <a:lnTo>
                      <a:pt x="453" y="340"/>
                    </a:lnTo>
                    <a:lnTo>
                      <a:pt x="453" y="255"/>
                    </a:lnTo>
                    <a:lnTo>
                      <a:pt x="368" y="255"/>
                    </a:lnTo>
                    <a:lnTo>
                      <a:pt x="340" y="198"/>
                    </a:lnTo>
                    <a:lnTo>
                      <a:pt x="283" y="198"/>
                    </a:lnTo>
                    <a:lnTo>
                      <a:pt x="283" y="142"/>
                    </a:lnTo>
                    <a:lnTo>
                      <a:pt x="198" y="113"/>
                    </a:lnTo>
                    <a:lnTo>
                      <a:pt x="198" y="57"/>
                    </a:lnTo>
                    <a:lnTo>
                      <a:pt x="113" y="57"/>
                    </a:lnTo>
                    <a:lnTo>
                      <a:pt x="57" y="0"/>
                    </a:lnTo>
                    <a:lnTo>
                      <a:pt x="0" y="85"/>
                    </a:lnTo>
                    <a:lnTo>
                      <a:pt x="57" y="142"/>
                    </a:lnTo>
                    <a:lnTo>
                      <a:pt x="57" y="255"/>
                    </a:lnTo>
                    <a:lnTo>
                      <a:pt x="28" y="340"/>
                    </a:lnTo>
                    <a:lnTo>
                      <a:pt x="85" y="368"/>
                    </a:lnTo>
                    <a:lnTo>
                      <a:pt x="113" y="510"/>
                    </a:lnTo>
                    <a:lnTo>
                      <a:pt x="113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" name="Freeform 313"/>
              <p:cNvSpPr>
                <a:spLocks/>
              </p:cNvSpPr>
              <p:nvPr/>
            </p:nvSpPr>
            <p:spPr bwMode="auto">
              <a:xfrm>
                <a:off x="1465" y="1112"/>
                <a:ext cx="482" cy="454"/>
              </a:xfrm>
              <a:custGeom>
                <a:avLst/>
                <a:gdLst>
                  <a:gd name="T0" fmla="*/ 453 w 482"/>
                  <a:gd name="T1" fmla="*/ 113 h 454"/>
                  <a:gd name="T2" fmla="*/ 425 w 482"/>
                  <a:gd name="T3" fmla="*/ 255 h 454"/>
                  <a:gd name="T4" fmla="*/ 482 w 482"/>
                  <a:gd name="T5" fmla="*/ 312 h 454"/>
                  <a:gd name="T6" fmla="*/ 368 w 482"/>
                  <a:gd name="T7" fmla="*/ 454 h 454"/>
                  <a:gd name="T8" fmla="*/ 312 w 482"/>
                  <a:gd name="T9" fmla="*/ 397 h 454"/>
                  <a:gd name="T10" fmla="*/ 255 w 482"/>
                  <a:gd name="T11" fmla="*/ 454 h 454"/>
                  <a:gd name="T12" fmla="*/ 142 w 482"/>
                  <a:gd name="T13" fmla="*/ 425 h 454"/>
                  <a:gd name="T14" fmla="*/ 113 w 482"/>
                  <a:gd name="T15" fmla="*/ 454 h 454"/>
                  <a:gd name="T16" fmla="*/ 0 w 482"/>
                  <a:gd name="T17" fmla="*/ 397 h 454"/>
                  <a:gd name="T18" fmla="*/ 56 w 482"/>
                  <a:gd name="T19" fmla="*/ 312 h 454"/>
                  <a:gd name="T20" fmla="*/ 113 w 482"/>
                  <a:gd name="T21" fmla="*/ 0 h 454"/>
                  <a:gd name="T22" fmla="*/ 255 w 482"/>
                  <a:gd name="T23" fmla="*/ 85 h 454"/>
                  <a:gd name="T24" fmla="*/ 312 w 482"/>
                  <a:gd name="T25" fmla="*/ 142 h 454"/>
                  <a:gd name="T26" fmla="*/ 453 w 482"/>
                  <a:gd name="T27" fmla="*/ 11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2" h="454">
                    <a:moveTo>
                      <a:pt x="453" y="113"/>
                    </a:moveTo>
                    <a:lnTo>
                      <a:pt x="425" y="255"/>
                    </a:lnTo>
                    <a:lnTo>
                      <a:pt x="482" y="312"/>
                    </a:lnTo>
                    <a:lnTo>
                      <a:pt x="368" y="454"/>
                    </a:lnTo>
                    <a:lnTo>
                      <a:pt x="312" y="397"/>
                    </a:lnTo>
                    <a:lnTo>
                      <a:pt x="255" y="454"/>
                    </a:lnTo>
                    <a:lnTo>
                      <a:pt x="142" y="425"/>
                    </a:lnTo>
                    <a:lnTo>
                      <a:pt x="113" y="454"/>
                    </a:lnTo>
                    <a:lnTo>
                      <a:pt x="0" y="397"/>
                    </a:lnTo>
                    <a:lnTo>
                      <a:pt x="56" y="312"/>
                    </a:lnTo>
                    <a:lnTo>
                      <a:pt x="113" y="0"/>
                    </a:lnTo>
                    <a:lnTo>
                      <a:pt x="255" y="85"/>
                    </a:lnTo>
                    <a:lnTo>
                      <a:pt x="312" y="142"/>
                    </a:lnTo>
                    <a:lnTo>
                      <a:pt x="45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8" name="Freeform 314"/>
              <p:cNvSpPr>
                <a:spLocks/>
              </p:cNvSpPr>
              <p:nvPr/>
            </p:nvSpPr>
            <p:spPr bwMode="auto">
              <a:xfrm>
                <a:off x="1408" y="1509"/>
                <a:ext cx="425" cy="255"/>
              </a:xfrm>
              <a:custGeom>
                <a:avLst/>
                <a:gdLst>
                  <a:gd name="T0" fmla="*/ 57 w 425"/>
                  <a:gd name="T1" fmla="*/ 0 h 255"/>
                  <a:gd name="T2" fmla="*/ 170 w 425"/>
                  <a:gd name="T3" fmla="*/ 57 h 255"/>
                  <a:gd name="T4" fmla="*/ 199 w 425"/>
                  <a:gd name="T5" fmla="*/ 28 h 255"/>
                  <a:gd name="T6" fmla="*/ 312 w 425"/>
                  <a:gd name="T7" fmla="*/ 57 h 255"/>
                  <a:gd name="T8" fmla="*/ 369 w 425"/>
                  <a:gd name="T9" fmla="*/ 0 h 255"/>
                  <a:gd name="T10" fmla="*/ 425 w 425"/>
                  <a:gd name="T11" fmla="*/ 57 h 255"/>
                  <a:gd name="T12" fmla="*/ 425 w 425"/>
                  <a:gd name="T13" fmla="*/ 142 h 255"/>
                  <a:gd name="T14" fmla="*/ 340 w 425"/>
                  <a:gd name="T15" fmla="*/ 142 h 255"/>
                  <a:gd name="T16" fmla="*/ 340 w 425"/>
                  <a:gd name="T17" fmla="*/ 170 h 255"/>
                  <a:gd name="T18" fmla="*/ 369 w 425"/>
                  <a:gd name="T19" fmla="*/ 198 h 255"/>
                  <a:gd name="T20" fmla="*/ 227 w 425"/>
                  <a:gd name="T21" fmla="*/ 255 h 255"/>
                  <a:gd name="T22" fmla="*/ 170 w 425"/>
                  <a:gd name="T23" fmla="*/ 142 h 255"/>
                  <a:gd name="T24" fmla="*/ 85 w 425"/>
                  <a:gd name="T25" fmla="*/ 142 h 255"/>
                  <a:gd name="T26" fmla="*/ 0 w 425"/>
                  <a:gd name="T27" fmla="*/ 85 h 255"/>
                  <a:gd name="T28" fmla="*/ 57 w 425"/>
                  <a:gd name="T2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5" h="255">
                    <a:moveTo>
                      <a:pt x="57" y="0"/>
                    </a:moveTo>
                    <a:lnTo>
                      <a:pt x="170" y="57"/>
                    </a:lnTo>
                    <a:lnTo>
                      <a:pt x="199" y="28"/>
                    </a:lnTo>
                    <a:lnTo>
                      <a:pt x="312" y="57"/>
                    </a:lnTo>
                    <a:lnTo>
                      <a:pt x="369" y="0"/>
                    </a:lnTo>
                    <a:lnTo>
                      <a:pt x="425" y="57"/>
                    </a:lnTo>
                    <a:lnTo>
                      <a:pt x="425" y="142"/>
                    </a:lnTo>
                    <a:lnTo>
                      <a:pt x="340" y="142"/>
                    </a:lnTo>
                    <a:lnTo>
                      <a:pt x="340" y="170"/>
                    </a:lnTo>
                    <a:lnTo>
                      <a:pt x="369" y="198"/>
                    </a:lnTo>
                    <a:lnTo>
                      <a:pt x="227" y="255"/>
                    </a:lnTo>
                    <a:lnTo>
                      <a:pt x="170" y="142"/>
                    </a:lnTo>
                    <a:lnTo>
                      <a:pt x="85" y="142"/>
                    </a:lnTo>
                    <a:lnTo>
                      <a:pt x="0" y="85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9" name="Freeform 315"/>
              <p:cNvSpPr>
                <a:spLocks/>
              </p:cNvSpPr>
              <p:nvPr/>
            </p:nvSpPr>
            <p:spPr bwMode="auto">
              <a:xfrm>
                <a:off x="1550" y="1651"/>
                <a:ext cx="340" cy="255"/>
              </a:xfrm>
              <a:custGeom>
                <a:avLst/>
                <a:gdLst>
                  <a:gd name="T0" fmla="*/ 85 w 340"/>
                  <a:gd name="T1" fmla="*/ 113 h 255"/>
                  <a:gd name="T2" fmla="*/ 227 w 340"/>
                  <a:gd name="T3" fmla="*/ 56 h 255"/>
                  <a:gd name="T4" fmla="*/ 198 w 340"/>
                  <a:gd name="T5" fmla="*/ 28 h 255"/>
                  <a:gd name="T6" fmla="*/ 198 w 340"/>
                  <a:gd name="T7" fmla="*/ 0 h 255"/>
                  <a:gd name="T8" fmla="*/ 283 w 340"/>
                  <a:gd name="T9" fmla="*/ 0 h 255"/>
                  <a:gd name="T10" fmla="*/ 283 w 340"/>
                  <a:gd name="T11" fmla="*/ 28 h 255"/>
                  <a:gd name="T12" fmla="*/ 340 w 340"/>
                  <a:gd name="T13" fmla="*/ 28 h 255"/>
                  <a:gd name="T14" fmla="*/ 312 w 340"/>
                  <a:gd name="T15" fmla="*/ 113 h 255"/>
                  <a:gd name="T16" fmla="*/ 283 w 340"/>
                  <a:gd name="T17" fmla="*/ 113 h 255"/>
                  <a:gd name="T18" fmla="*/ 283 w 340"/>
                  <a:gd name="T19" fmla="*/ 170 h 255"/>
                  <a:gd name="T20" fmla="*/ 170 w 340"/>
                  <a:gd name="T21" fmla="*/ 255 h 255"/>
                  <a:gd name="T22" fmla="*/ 113 w 340"/>
                  <a:gd name="T23" fmla="*/ 226 h 255"/>
                  <a:gd name="T24" fmla="*/ 28 w 340"/>
                  <a:gd name="T25" fmla="*/ 255 h 255"/>
                  <a:gd name="T26" fmla="*/ 0 w 340"/>
                  <a:gd name="T27" fmla="*/ 198 h 255"/>
                  <a:gd name="T28" fmla="*/ 85 w 340"/>
                  <a:gd name="T29" fmla="*/ 141 h 255"/>
                  <a:gd name="T30" fmla="*/ 85 w 340"/>
                  <a:gd name="T31" fmla="*/ 113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0" h="255">
                    <a:moveTo>
                      <a:pt x="85" y="113"/>
                    </a:moveTo>
                    <a:lnTo>
                      <a:pt x="227" y="56"/>
                    </a:lnTo>
                    <a:lnTo>
                      <a:pt x="198" y="28"/>
                    </a:lnTo>
                    <a:lnTo>
                      <a:pt x="198" y="0"/>
                    </a:lnTo>
                    <a:lnTo>
                      <a:pt x="283" y="0"/>
                    </a:lnTo>
                    <a:lnTo>
                      <a:pt x="283" y="28"/>
                    </a:lnTo>
                    <a:lnTo>
                      <a:pt x="340" y="28"/>
                    </a:lnTo>
                    <a:lnTo>
                      <a:pt x="312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170" y="255"/>
                    </a:lnTo>
                    <a:lnTo>
                      <a:pt x="113" y="226"/>
                    </a:lnTo>
                    <a:lnTo>
                      <a:pt x="28" y="255"/>
                    </a:lnTo>
                    <a:lnTo>
                      <a:pt x="0" y="198"/>
                    </a:lnTo>
                    <a:lnTo>
                      <a:pt x="85" y="141"/>
                    </a:lnTo>
                    <a:lnTo>
                      <a:pt x="85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" name="Freeform 316"/>
              <p:cNvSpPr>
                <a:spLocks/>
              </p:cNvSpPr>
              <p:nvPr/>
            </p:nvSpPr>
            <p:spPr bwMode="auto">
              <a:xfrm>
                <a:off x="1833" y="1792"/>
                <a:ext cx="170" cy="312"/>
              </a:xfrm>
              <a:custGeom>
                <a:avLst/>
                <a:gdLst>
                  <a:gd name="T0" fmla="*/ 0 w 170"/>
                  <a:gd name="T1" fmla="*/ 57 h 312"/>
                  <a:gd name="T2" fmla="*/ 0 w 170"/>
                  <a:gd name="T3" fmla="*/ 312 h 312"/>
                  <a:gd name="T4" fmla="*/ 85 w 170"/>
                  <a:gd name="T5" fmla="*/ 256 h 312"/>
                  <a:gd name="T6" fmla="*/ 170 w 170"/>
                  <a:gd name="T7" fmla="*/ 227 h 312"/>
                  <a:gd name="T8" fmla="*/ 142 w 170"/>
                  <a:gd name="T9" fmla="*/ 170 h 312"/>
                  <a:gd name="T10" fmla="*/ 142 w 170"/>
                  <a:gd name="T11" fmla="*/ 57 h 312"/>
                  <a:gd name="T12" fmla="*/ 57 w 170"/>
                  <a:gd name="T13" fmla="*/ 0 h 312"/>
                  <a:gd name="T14" fmla="*/ 0 w 170"/>
                  <a:gd name="T15" fmla="*/ 57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312">
                    <a:moveTo>
                      <a:pt x="0" y="57"/>
                    </a:moveTo>
                    <a:lnTo>
                      <a:pt x="0" y="312"/>
                    </a:lnTo>
                    <a:lnTo>
                      <a:pt x="85" y="256"/>
                    </a:lnTo>
                    <a:lnTo>
                      <a:pt x="170" y="227"/>
                    </a:lnTo>
                    <a:lnTo>
                      <a:pt x="142" y="170"/>
                    </a:lnTo>
                    <a:lnTo>
                      <a:pt x="142" y="57"/>
                    </a:lnTo>
                    <a:lnTo>
                      <a:pt x="57" y="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1" name="Freeform 317"/>
              <p:cNvSpPr>
                <a:spLocks/>
              </p:cNvSpPr>
              <p:nvPr/>
            </p:nvSpPr>
            <p:spPr bwMode="auto">
              <a:xfrm>
                <a:off x="1436" y="1821"/>
                <a:ext cx="539" cy="538"/>
              </a:xfrm>
              <a:custGeom>
                <a:avLst/>
                <a:gdLst>
                  <a:gd name="T0" fmla="*/ 397 w 539"/>
                  <a:gd name="T1" fmla="*/ 0 h 538"/>
                  <a:gd name="T2" fmla="*/ 397 w 539"/>
                  <a:gd name="T3" fmla="*/ 283 h 538"/>
                  <a:gd name="T4" fmla="*/ 482 w 539"/>
                  <a:gd name="T5" fmla="*/ 227 h 538"/>
                  <a:gd name="T6" fmla="*/ 539 w 539"/>
                  <a:gd name="T7" fmla="*/ 283 h 538"/>
                  <a:gd name="T8" fmla="*/ 539 w 539"/>
                  <a:gd name="T9" fmla="*/ 425 h 538"/>
                  <a:gd name="T10" fmla="*/ 482 w 539"/>
                  <a:gd name="T11" fmla="*/ 425 h 538"/>
                  <a:gd name="T12" fmla="*/ 454 w 539"/>
                  <a:gd name="T13" fmla="*/ 538 h 538"/>
                  <a:gd name="T14" fmla="*/ 397 w 539"/>
                  <a:gd name="T15" fmla="*/ 538 h 538"/>
                  <a:gd name="T16" fmla="*/ 397 w 539"/>
                  <a:gd name="T17" fmla="*/ 482 h 538"/>
                  <a:gd name="T18" fmla="*/ 312 w 539"/>
                  <a:gd name="T19" fmla="*/ 453 h 538"/>
                  <a:gd name="T20" fmla="*/ 312 w 539"/>
                  <a:gd name="T21" fmla="*/ 397 h 538"/>
                  <a:gd name="T22" fmla="*/ 227 w 539"/>
                  <a:gd name="T23" fmla="*/ 397 h 538"/>
                  <a:gd name="T24" fmla="*/ 171 w 539"/>
                  <a:gd name="T25" fmla="*/ 340 h 538"/>
                  <a:gd name="T26" fmla="*/ 114 w 539"/>
                  <a:gd name="T27" fmla="*/ 425 h 538"/>
                  <a:gd name="T28" fmla="*/ 57 w 539"/>
                  <a:gd name="T29" fmla="*/ 312 h 538"/>
                  <a:gd name="T30" fmla="*/ 0 w 539"/>
                  <a:gd name="T31" fmla="*/ 312 h 538"/>
                  <a:gd name="T32" fmla="*/ 0 w 539"/>
                  <a:gd name="T33" fmla="*/ 227 h 538"/>
                  <a:gd name="T34" fmla="*/ 57 w 539"/>
                  <a:gd name="T35" fmla="*/ 198 h 538"/>
                  <a:gd name="T36" fmla="*/ 57 w 539"/>
                  <a:gd name="T37" fmla="*/ 113 h 538"/>
                  <a:gd name="T38" fmla="*/ 142 w 539"/>
                  <a:gd name="T39" fmla="*/ 85 h 538"/>
                  <a:gd name="T40" fmla="*/ 227 w 539"/>
                  <a:gd name="T41" fmla="*/ 56 h 538"/>
                  <a:gd name="T42" fmla="*/ 284 w 539"/>
                  <a:gd name="T43" fmla="*/ 85 h 538"/>
                  <a:gd name="T44" fmla="*/ 397 w 539"/>
                  <a:gd name="T45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9" h="538">
                    <a:moveTo>
                      <a:pt x="397" y="0"/>
                    </a:moveTo>
                    <a:lnTo>
                      <a:pt x="397" y="283"/>
                    </a:lnTo>
                    <a:lnTo>
                      <a:pt x="482" y="227"/>
                    </a:lnTo>
                    <a:lnTo>
                      <a:pt x="539" y="283"/>
                    </a:lnTo>
                    <a:lnTo>
                      <a:pt x="539" y="425"/>
                    </a:lnTo>
                    <a:lnTo>
                      <a:pt x="482" y="425"/>
                    </a:lnTo>
                    <a:lnTo>
                      <a:pt x="454" y="538"/>
                    </a:lnTo>
                    <a:lnTo>
                      <a:pt x="397" y="538"/>
                    </a:lnTo>
                    <a:lnTo>
                      <a:pt x="397" y="482"/>
                    </a:lnTo>
                    <a:lnTo>
                      <a:pt x="312" y="453"/>
                    </a:lnTo>
                    <a:lnTo>
                      <a:pt x="312" y="397"/>
                    </a:lnTo>
                    <a:lnTo>
                      <a:pt x="227" y="397"/>
                    </a:lnTo>
                    <a:lnTo>
                      <a:pt x="171" y="340"/>
                    </a:lnTo>
                    <a:lnTo>
                      <a:pt x="114" y="425"/>
                    </a:lnTo>
                    <a:lnTo>
                      <a:pt x="57" y="312"/>
                    </a:lnTo>
                    <a:lnTo>
                      <a:pt x="0" y="312"/>
                    </a:lnTo>
                    <a:lnTo>
                      <a:pt x="0" y="227"/>
                    </a:lnTo>
                    <a:lnTo>
                      <a:pt x="57" y="198"/>
                    </a:lnTo>
                    <a:lnTo>
                      <a:pt x="57" y="113"/>
                    </a:lnTo>
                    <a:lnTo>
                      <a:pt x="142" y="85"/>
                    </a:lnTo>
                    <a:lnTo>
                      <a:pt x="227" y="56"/>
                    </a:lnTo>
                    <a:lnTo>
                      <a:pt x="284" y="85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2" name="Freeform 318"/>
              <p:cNvSpPr>
                <a:spLocks/>
              </p:cNvSpPr>
              <p:nvPr/>
            </p:nvSpPr>
            <p:spPr bwMode="auto">
              <a:xfrm>
                <a:off x="1578" y="120"/>
                <a:ext cx="596" cy="1134"/>
              </a:xfrm>
              <a:custGeom>
                <a:avLst/>
                <a:gdLst>
                  <a:gd name="T0" fmla="*/ 0 w 596"/>
                  <a:gd name="T1" fmla="*/ 992 h 1134"/>
                  <a:gd name="T2" fmla="*/ 142 w 596"/>
                  <a:gd name="T3" fmla="*/ 1077 h 1134"/>
                  <a:gd name="T4" fmla="*/ 199 w 596"/>
                  <a:gd name="T5" fmla="*/ 1134 h 1134"/>
                  <a:gd name="T6" fmla="*/ 340 w 596"/>
                  <a:gd name="T7" fmla="*/ 1105 h 1134"/>
                  <a:gd name="T8" fmla="*/ 397 w 596"/>
                  <a:gd name="T9" fmla="*/ 1077 h 1134"/>
                  <a:gd name="T10" fmla="*/ 369 w 596"/>
                  <a:gd name="T11" fmla="*/ 964 h 1134"/>
                  <a:gd name="T12" fmla="*/ 284 w 596"/>
                  <a:gd name="T13" fmla="*/ 623 h 1134"/>
                  <a:gd name="T14" fmla="*/ 425 w 596"/>
                  <a:gd name="T15" fmla="*/ 595 h 1134"/>
                  <a:gd name="T16" fmla="*/ 510 w 596"/>
                  <a:gd name="T17" fmla="*/ 453 h 1134"/>
                  <a:gd name="T18" fmla="*/ 567 w 596"/>
                  <a:gd name="T19" fmla="*/ 453 h 1134"/>
                  <a:gd name="T20" fmla="*/ 596 w 596"/>
                  <a:gd name="T21" fmla="*/ 340 h 1134"/>
                  <a:gd name="T22" fmla="*/ 454 w 596"/>
                  <a:gd name="T23" fmla="*/ 227 h 1134"/>
                  <a:gd name="T24" fmla="*/ 425 w 596"/>
                  <a:gd name="T25" fmla="*/ 28 h 1134"/>
                  <a:gd name="T26" fmla="*/ 340 w 596"/>
                  <a:gd name="T27" fmla="*/ 56 h 1134"/>
                  <a:gd name="T28" fmla="*/ 284 w 596"/>
                  <a:gd name="T29" fmla="*/ 0 h 1134"/>
                  <a:gd name="T30" fmla="*/ 255 w 596"/>
                  <a:gd name="T31" fmla="*/ 56 h 1134"/>
                  <a:gd name="T32" fmla="*/ 284 w 596"/>
                  <a:gd name="T33" fmla="*/ 227 h 1134"/>
                  <a:gd name="T34" fmla="*/ 227 w 596"/>
                  <a:gd name="T35" fmla="*/ 283 h 1134"/>
                  <a:gd name="T36" fmla="*/ 170 w 596"/>
                  <a:gd name="T37" fmla="*/ 255 h 1134"/>
                  <a:gd name="T38" fmla="*/ 142 w 596"/>
                  <a:gd name="T39" fmla="*/ 312 h 1134"/>
                  <a:gd name="T40" fmla="*/ 227 w 596"/>
                  <a:gd name="T41" fmla="*/ 482 h 1134"/>
                  <a:gd name="T42" fmla="*/ 85 w 596"/>
                  <a:gd name="T43" fmla="*/ 567 h 1134"/>
                  <a:gd name="T44" fmla="*/ 0 w 596"/>
                  <a:gd name="T45" fmla="*/ 737 h 1134"/>
                  <a:gd name="T46" fmla="*/ 29 w 596"/>
                  <a:gd name="T47" fmla="*/ 850 h 1134"/>
                  <a:gd name="T48" fmla="*/ 0 w 596"/>
                  <a:gd name="T49" fmla="*/ 992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96" h="1134">
                    <a:moveTo>
                      <a:pt x="0" y="992"/>
                    </a:moveTo>
                    <a:lnTo>
                      <a:pt x="142" y="1077"/>
                    </a:lnTo>
                    <a:lnTo>
                      <a:pt x="199" y="1134"/>
                    </a:lnTo>
                    <a:lnTo>
                      <a:pt x="340" y="1105"/>
                    </a:lnTo>
                    <a:lnTo>
                      <a:pt x="397" y="1077"/>
                    </a:lnTo>
                    <a:lnTo>
                      <a:pt x="369" y="964"/>
                    </a:lnTo>
                    <a:lnTo>
                      <a:pt x="284" y="623"/>
                    </a:lnTo>
                    <a:lnTo>
                      <a:pt x="425" y="595"/>
                    </a:lnTo>
                    <a:lnTo>
                      <a:pt x="510" y="453"/>
                    </a:lnTo>
                    <a:lnTo>
                      <a:pt x="567" y="453"/>
                    </a:lnTo>
                    <a:lnTo>
                      <a:pt x="596" y="340"/>
                    </a:lnTo>
                    <a:lnTo>
                      <a:pt x="454" y="227"/>
                    </a:lnTo>
                    <a:lnTo>
                      <a:pt x="425" y="28"/>
                    </a:lnTo>
                    <a:lnTo>
                      <a:pt x="340" y="56"/>
                    </a:lnTo>
                    <a:lnTo>
                      <a:pt x="284" y="0"/>
                    </a:lnTo>
                    <a:lnTo>
                      <a:pt x="255" y="56"/>
                    </a:lnTo>
                    <a:lnTo>
                      <a:pt x="284" y="227"/>
                    </a:lnTo>
                    <a:lnTo>
                      <a:pt x="227" y="283"/>
                    </a:lnTo>
                    <a:lnTo>
                      <a:pt x="170" y="255"/>
                    </a:lnTo>
                    <a:lnTo>
                      <a:pt x="142" y="312"/>
                    </a:lnTo>
                    <a:lnTo>
                      <a:pt x="227" y="482"/>
                    </a:lnTo>
                    <a:lnTo>
                      <a:pt x="85" y="567"/>
                    </a:lnTo>
                    <a:lnTo>
                      <a:pt x="0" y="737"/>
                    </a:lnTo>
                    <a:lnTo>
                      <a:pt x="29" y="850"/>
                    </a:lnTo>
                    <a:lnTo>
                      <a:pt x="0" y="99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1782489" y="1130586"/>
              <a:ext cx="6551446" cy="9558913"/>
              <a:chOff x="1782489" y="1130586"/>
              <a:chExt cx="6551446" cy="9558913"/>
            </a:xfrm>
          </p:grpSpPr>
          <p:sp>
            <p:nvSpPr>
              <p:cNvPr id="213" name="正方形/長方形 212"/>
              <p:cNvSpPr/>
              <p:nvPr/>
            </p:nvSpPr>
            <p:spPr>
              <a:xfrm>
                <a:off x="4131688" y="14420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奈良市</a:t>
                </a:r>
              </a:p>
            </p:txBody>
          </p:sp>
          <p:sp>
            <p:nvSpPr>
              <p:cNvPr id="214" name="正方形/長方形 213"/>
              <p:cNvSpPr/>
              <p:nvPr/>
            </p:nvSpPr>
            <p:spPr>
              <a:xfrm>
                <a:off x="2719920" y="370859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大和高田市</a:t>
                </a:r>
              </a:p>
            </p:txBody>
          </p:sp>
          <p:sp>
            <p:nvSpPr>
              <p:cNvPr id="215" name="正方形/長方形 214"/>
              <p:cNvSpPr/>
              <p:nvPr/>
            </p:nvSpPr>
            <p:spPr>
              <a:xfrm>
                <a:off x="3036344" y="1951237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大和郡山市</a:t>
                </a:r>
              </a:p>
            </p:txBody>
          </p:sp>
          <p:sp>
            <p:nvSpPr>
              <p:cNvPr id="216" name="正方形/長方形 215"/>
              <p:cNvSpPr/>
              <p:nvPr/>
            </p:nvSpPr>
            <p:spPr>
              <a:xfrm>
                <a:off x="4189597" y="257050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天理市</a:t>
                </a:r>
              </a:p>
            </p:txBody>
          </p:sp>
          <p:sp>
            <p:nvSpPr>
              <p:cNvPr id="217" name="正方形/長方形 216"/>
              <p:cNvSpPr/>
              <p:nvPr/>
            </p:nvSpPr>
            <p:spPr>
              <a:xfrm>
                <a:off x="3506212" y="3906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橿原市</a:t>
                </a:r>
              </a:p>
            </p:txBody>
          </p:sp>
          <p:sp>
            <p:nvSpPr>
              <p:cNvPr id="218" name="正方形/長方形 217"/>
              <p:cNvSpPr/>
              <p:nvPr/>
            </p:nvSpPr>
            <p:spPr>
              <a:xfrm>
                <a:off x="4342802" y="36124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桜井市</a:t>
                </a:r>
              </a:p>
            </p:txBody>
          </p:sp>
          <p:sp>
            <p:nvSpPr>
              <p:cNvPr id="219" name="正方形/長方形 218"/>
              <p:cNvSpPr/>
              <p:nvPr/>
            </p:nvSpPr>
            <p:spPr>
              <a:xfrm>
                <a:off x="2798748" y="6381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五條市</a:t>
                </a:r>
              </a:p>
            </p:txBody>
          </p:sp>
          <p:sp>
            <p:nvSpPr>
              <p:cNvPr id="220" name="正方形/長方形 219"/>
              <p:cNvSpPr/>
              <p:nvPr/>
            </p:nvSpPr>
            <p:spPr>
              <a:xfrm>
                <a:off x="2636406" y="47042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御所市</a:t>
                </a:r>
              </a:p>
            </p:txBody>
          </p:sp>
          <p:sp>
            <p:nvSpPr>
              <p:cNvPr id="221" name="正方形/長方形 220"/>
              <p:cNvSpPr/>
              <p:nvPr/>
            </p:nvSpPr>
            <p:spPr>
              <a:xfrm>
                <a:off x="2240975" y="11305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生駒市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2" name="正方形/長方形 221"/>
              <p:cNvSpPr/>
              <p:nvPr/>
            </p:nvSpPr>
            <p:spPr>
              <a:xfrm>
                <a:off x="2518455" y="39744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葛城市</a:t>
                </a:r>
              </a:p>
            </p:txBody>
          </p:sp>
          <p:sp>
            <p:nvSpPr>
              <p:cNvPr id="223" name="正方形/長方形 222"/>
              <p:cNvSpPr/>
              <p:nvPr/>
            </p:nvSpPr>
            <p:spPr>
              <a:xfrm>
                <a:off x="5824757" y="36830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宇陀市</a:t>
                </a:r>
              </a:p>
            </p:txBody>
          </p:sp>
          <p:sp>
            <p:nvSpPr>
              <p:cNvPr id="224" name="正方形/長方形 223"/>
              <p:cNvSpPr/>
              <p:nvPr/>
            </p:nvSpPr>
            <p:spPr>
              <a:xfrm>
                <a:off x="6190209" y="15669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山添村</a:t>
                </a:r>
              </a:p>
            </p:txBody>
          </p:sp>
          <p:sp>
            <p:nvSpPr>
              <p:cNvPr id="225" name="正方形/長方形 224"/>
              <p:cNvSpPr/>
              <p:nvPr/>
            </p:nvSpPr>
            <p:spPr>
              <a:xfrm>
                <a:off x="1782489" y="23765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三郷町</a:t>
                </a:r>
              </a:p>
            </p:txBody>
          </p:sp>
          <p:sp>
            <p:nvSpPr>
              <p:cNvPr id="226" name="正方形/長方形 225"/>
              <p:cNvSpPr/>
              <p:nvPr/>
            </p:nvSpPr>
            <p:spPr>
              <a:xfrm>
                <a:off x="5965728" y="509835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東吉野村</a:t>
                </a:r>
              </a:p>
            </p:txBody>
          </p:sp>
          <p:sp>
            <p:nvSpPr>
              <p:cNvPr id="227" name="正方形/長方形 226"/>
              <p:cNvSpPr/>
              <p:nvPr/>
            </p:nvSpPr>
            <p:spPr>
              <a:xfrm>
                <a:off x="6083739" y="66671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川上村</a:t>
                </a:r>
              </a:p>
            </p:txBody>
          </p:sp>
          <p:sp>
            <p:nvSpPr>
              <p:cNvPr id="228" name="正方形/長方形 227"/>
              <p:cNvSpPr/>
              <p:nvPr/>
            </p:nvSpPr>
            <p:spPr>
              <a:xfrm>
                <a:off x="4338857" y="64560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黒滝村</a:t>
                </a:r>
              </a:p>
            </p:txBody>
          </p:sp>
          <p:sp>
            <p:nvSpPr>
              <p:cNvPr id="229" name="正方形/長方形 228"/>
              <p:cNvSpPr/>
              <p:nvPr/>
            </p:nvSpPr>
            <p:spPr>
              <a:xfrm>
                <a:off x="3675063" y="59580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下市町</a:t>
                </a:r>
              </a:p>
            </p:txBody>
          </p:sp>
          <p:sp>
            <p:nvSpPr>
              <p:cNvPr id="230" name="正方形/長方形 229"/>
              <p:cNvSpPr/>
              <p:nvPr/>
            </p:nvSpPr>
            <p:spPr>
              <a:xfrm>
                <a:off x="5239772" y="99576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下北山村</a:t>
                </a:r>
              </a:p>
            </p:txBody>
          </p:sp>
          <p:sp>
            <p:nvSpPr>
              <p:cNvPr id="231" name="正方形/長方形 230"/>
              <p:cNvSpPr/>
              <p:nvPr/>
            </p:nvSpPr>
            <p:spPr>
              <a:xfrm>
                <a:off x="5970588" y="85465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上北山村</a:t>
                </a:r>
              </a:p>
            </p:txBody>
          </p:sp>
          <p:sp>
            <p:nvSpPr>
              <p:cNvPr id="232" name="正方形/長方形 231"/>
              <p:cNvSpPr/>
              <p:nvPr/>
            </p:nvSpPr>
            <p:spPr>
              <a:xfrm>
                <a:off x="3197454" y="1038172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十津川村</a:t>
                </a:r>
              </a:p>
            </p:txBody>
          </p:sp>
          <p:sp>
            <p:nvSpPr>
              <p:cNvPr id="233" name="正方形/長方形 232"/>
              <p:cNvSpPr/>
              <p:nvPr/>
            </p:nvSpPr>
            <p:spPr>
              <a:xfrm>
                <a:off x="4510307" y="747785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天川村</a:t>
                </a:r>
              </a:p>
            </p:txBody>
          </p:sp>
          <p:sp>
            <p:nvSpPr>
              <p:cNvPr id="234" name="正方形/長方形 233"/>
              <p:cNvSpPr/>
              <p:nvPr/>
            </p:nvSpPr>
            <p:spPr>
              <a:xfrm>
                <a:off x="1802041" y="87076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野迫川村</a:t>
                </a:r>
              </a:p>
            </p:txBody>
          </p:sp>
          <p:sp>
            <p:nvSpPr>
              <p:cNvPr id="235" name="正方形/長方形 234"/>
              <p:cNvSpPr/>
              <p:nvPr/>
            </p:nvSpPr>
            <p:spPr>
              <a:xfrm>
                <a:off x="4608732" y="52308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吉野町</a:t>
                </a:r>
              </a:p>
            </p:txBody>
          </p:sp>
          <p:sp>
            <p:nvSpPr>
              <p:cNvPr id="236" name="正方形/長方形 235"/>
              <p:cNvSpPr/>
              <p:nvPr/>
            </p:nvSpPr>
            <p:spPr>
              <a:xfrm>
                <a:off x="3564157" y="51792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大淀町</a:t>
                </a:r>
              </a:p>
            </p:txBody>
          </p:sp>
          <p:sp>
            <p:nvSpPr>
              <p:cNvPr id="237" name="正方形/長方形 236"/>
              <p:cNvSpPr/>
              <p:nvPr/>
            </p:nvSpPr>
            <p:spPr>
              <a:xfrm>
                <a:off x="2863552" y="32265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広陵町</a:t>
                </a:r>
              </a:p>
            </p:txBody>
          </p:sp>
          <p:sp>
            <p:nvSpPr>
              <p:cNvPr id="238" name="正方形/長方形 237"/>
              <p:cNvSpPr/>
              <p:nvPr/>
            </p:nvSpPr>
            <p:spPr>
              <a:xfrm>
                <a:off x="2118405" y="26721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王寺町</a:t>
                </a:r>
              </a:p>
            </p:txBody>
          </p:sp>
          <p:sp>
            <p:nvSpPr>
              <p:cNvPr id="239" name="正方形/長方形 238"/>
              <p:cNvSpPr/>
              <p:nvPr/>
            </p:nvSpPr>
            <p:spPr>
              <a:xfrm>
                <a:off x="2773779" y="26371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河合町</a:t>
                </a:r>
              </a:p>
            </p:txBody>
          </p:sp>
          <p:sp>
            <p:nvSpPr>
              <p:cNvPr id="240" name="正方形/長方形 239"/>
              <p:cNvSpPr/>
              <p:nvPr/>
            </p:nvSpPr>
            <p:spPr>
              <a:xfrm>
                <a:off x="3791766" y="433476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明日香村</a:t>
                </a:r>
              </a:p>
            </p:txBody>
          </p:sp>
          <p:sp>
            <p:nvSpPr>
              <p:cNvPr id="241" name="正方形/長方形 240"/>
              <p:cNvSpPr/>
              <p:nvPr/>
            </p:nvSpPr>
            <p:spPr>
              <a:xfrm>
                <a:off x="2653152" y="29803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上牧町</a:t>
                </a:r>
              </a:p>
            </p:txBody>
          </p:sp>
          <p:sp>
            <p:nvSpPr>
              <p:cNvPr id="242" name="正方形/長方形 241"/>
              <p:cNvSpPr/>
              <p:nvPr/>
            </p:nvSpPr>
            <p:spPr>
              <a:xfrm>
                <a:off x="7591424" y="41522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御杖村</a:t>
                </a:r>
              </a:p>
            </p:txBody>
          </p:sp>
          <p:sp>
            <p:nvSpPr>
              <p:cNvPr id="243" name="正方形/長方形 242"/>
              <p:cNvSpPr/>
              <p:nvPr/>
            </p:nvSpPr>
            <p:spPr>
              <a:xfrm>
                <a:off x="7220169" y="35950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曽爾村</a:t>
                </a:r>
              </a:p>
            </p:txBody>
          </p:sp>
          <p:sp>
            <p:nvSpPr>
              <p:cNvPr id="244" name="正方形/長方形 243"/>
              <p:cNvSpPr/>
              <p:nvPr/>
            </p:nvSpPr>
            <p:spPr>
              <a:xfrm>
                <a:off x="3486233" y="46919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高取町</a:t>
                </a:r>
              </a:p>
            </p:txBody>
          </p:sp>
          <p:sp>
            <p:nvSpPr>
              <p:cNvPr id="245" name="正方形/長方形 244"/>
              <p:cNvSpPr/>
              <p:nvPr/>
            </p:nvSpPr>
            <p:spPr>
              <a:xfrm>
                <a:off x="3427851" y="26464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川西町</a:t>
                </a:r>
              </a:p>
            </p:txBody>
          </p:sp>
          <p:sp>
            <p:nvSpPr>
              <p:cNvPr id="246" name="正方形/長方形 245"/>
              <p:cNvSpPr/>
              <p:nvPr/>
            </p:nvSpPr>
            <p:spPr>
              <a:xfrm>
                <a:off x="3564157" y="28718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三宅町</a:t>
                </a:r>
              </a:p>
            </p:txBody>
          </p:sp>
          <p:sp>
            <p:nvSpPr>
              <p:cNvPr id="247" name="正方形/長方形 246"/>
              <p:cNvSpPr/>
              <p:nvPr/>
            </p:nvSpPr>
            <p:spPr>
              <a:xfrm>
                <a:off x="3545116" y="320073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田原本町</a:t>
                </a:r>
              </a:p>
            </p:txBody>
          </p:sp>
          <p:sp>
            <p:nvSpPr>
              <p:cNvPr id="248" name="正方形/長方形 247"/>
              <p:cNvSpPr/>
              <p:nvPr/>
            </p:nvSpPr>
            <p:spPr>
              <a:xfrm>
                <a:off x="3325381" y="23765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安堵町</a:t>
                </a:r>
              </a:p>
            </p:txBody>
          </p:sp>
          <p:sp>
            <p:nvSpPr>
              <p:cNvPr id="249" name="正方形/長方形 248"/>
              <p:cNvSpPr/>
              <p:nvPr/>
            </p:nvSpPr>
            <p:spPr>
              <a:xfrm>
                <a:off x="2707939" y="22675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斑鳩町</a:t>
                </a:r>
              </a:p>
            </p:txBody>
          </p:sp>
          <p:sp>
            <p:nvSpPr>
              <p:cNvPr id="250" name="正方形/長方形 249"/>
              <p:cNvSpPr/>
              <p:nvPr/>
            </p:nvSpPr>
            <p:spPr>
              <a:xfrm>
                <a:off x="2133819" y="19932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平群町</a:t>
                </a:r>
              </a:p>
            </p:txBody>
          </p:sp>
          <p:sp>
            <p:nvSpPr>
              <p:cNvPr id="251" name="正方形/長方形 250"/>
              <p:cNvSpPr/>
              <p:nvPr/>
            </p:nvSpPr>
            <p:spPr>
              <a:xfrm>
                <a:off x="1987988" y="3103503"/>
                <a:ext cx="742512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538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1020180" y="190110"/>
            <a:ext cx="7694612" cy="12419013"/>
            <a:chOff x="1020180" y="190110"/>
            <a:chExt cx="7694612" cy="12419013"/>
          </a:xfrm>
        </p:grpSpPr>
        <p:grpSp>
          <p:nvGrpSpPr>
            <p:cNvPr id="253" name="Group 319"/>
            <p:cNvGrpSpPr>
              <a:grpSpLocks/>
            </p:cNvGrpSpPr>
            <p:nvPr/>
          </p:nvGrpSpPr>
          <p:grpSpPr bwMode="auto">
            <a:xfrm>
              <a:off x="1020180" y="190110"/>
              <a:ext cx="7694612" cy="12419013"/>
              <a:chOff x="643" y="120"/>
              <a:chExt cx="4847" cy="7823"/>
            </a:xfrm>
          </p:grpSpPr>
          <p:sp>
            <p:nvSpPr>
              <p:cNvPr id="254" name="Freeform 259"/>
              <p:cNvSpPr>
                <a:spLocks/>
              </p:cNvSpPr>
              <p:nvPr/>
            </p:nvSpPr>
            <p:spPr bwMode="auto">
              <a:xfrm>
                <a:off x="727" y="5420"/>
                <a:ext cx="2580" cy="2523"/>
              </a:xfrm>
              <a:custGeom>
                <a:avLst/>
                <a:gdLst>
                  <a:gd name="T0" fmla="*/ 1134 w 2579"/>
                  <a:gd name="T1" fmla="*/ 567 h 2523"/>
                  <a:gd name="T2" fmla="*/ 1219 w 2579"/>
                  <a:gd name="T3" fmla="*/ 397 h 2523"/>
                  <a:gd name="T4" fmla="*/ 1360 w 2579"/>
                  <a:gd name="T5" fmla="*/ 114 h 2523"/>
                  <a:gd name="T6" fmla="*/ 1389 w 2579"/>
                  <a:gd name="T7" fmla="*/ 28 h 2523"/>
                  <a:gd name="T8" fmla="*/ 1531 w 2579"/>
                  <a:gd name="T9" fmla="*/ 85 h 2523"/>
                  <a:gd name="T10" fmla="*/ 1672 w 2579"/>
                  <a:gd name="T11" fmla="*/ 199 h 2523"/>
                  <a:gd name="T12" fmla="*/ 2098 w 2579"/>
                  <a:gd name="T13" fmla="*/ 142 h 2523"/>
                  <a:gd name="T14" fmla="*/ 2466 w 2579"/>
                  <a:gd name="T15" fmla="*/ 85 h 2523"/>
                  <a:gd name="T16" fmla="*/ 2494 w 2579"/>
                  <a:gd name="T17" fmla="*/ 340 h 2523"/>
                  <a:gd name="T18" fmla="*/ 2409 w 2579"/>
                  <a:gd name="T19" fmla="*/ 737 h 2523"/>
                  <a:gd name="T20" fmla="*/ 2409 w 2579"/>
                  <a:gd name="T21" fmla="*/ 936 h 2523"/>
                  <a:gd name="T22" fmla="*/ 2438 w 2579"/>
                  <a:gd name="T23" fmla="*/ 1191 h 2523"/>
                  <a:gd name="T24" fmla="*/ 2466 w 2579"/>
                  <a:gd name="T25" fmla="*/ 1474 h 2523"/>
                  <a:gd name="T26" fmla="*/ 2551 w 2579"/>
                  <a:gd name="T27" fmla="*/ 1644 h 2523"/>
                  <a:gd name="T28" fmla="*/ 2466 w 2579"/>
                  <a:gd name="T29" fmla="*/ 1928 h 2523"/>
                  <a:gd name="T30" fmla="*/ 2523 w 2579"/>
                  <a:gd name="T31" fmla="*/ 2013 h 2523"/>
                  <a:gd name="T32" fmla="*/ 2438 w 2579"/>
                  <a:gd name="T33" fmla="*/ 2126 h 2523"/>
                  <a:gd name="T34" fmla="*/ 2324 w 2579"/>
                  <a:gd name="T35" fmla="*/ 2041 h 2523"/>
                  <a:gd name="T36" fmla="*/ 2183 w 2579"/>
                  <a:gd name="T37" fmla="*/ 2183 h 2523"/>
                  <a:gd name="T38" fmla="*/ 2268 w 2579"/>
                  <a:gd name="T39" fmla="*/ 2268 h 2523"/>
                  <a:gd name="T40" fmla="*/ 2268 w 2579"/>
                  <a:gd name="T41" fmla="*/ 2523 h 2523"/>
                  <a:gd name="T42" fmla="*/ 2211 w 2579"/>
                  <a:gd name="T43" fmla="*/ 2353 h 2523"/>
                  <a:gd name="T44" fmla="*/ 2126 w 2579"/>
                  <a:gd name="T45" fmla="*/ 2268 h 2523"/>
                  <a:gd name="T46" fmla="*/ 2013 w 2579"/>
                  <a:gd name="T47" fmla="*/ 2240 h 2523"/>
                  <a:gd name="T48" fmla="*/ 1786 w 2579"/>
                  <a:gd name="T49" fmla="*/ 2211 h 2523"/>
                  <a:gd name="T50" fmla="*/ 1275 w 2579"/>
                  <a:gd name="T51" fmla="*/ 2155 h 2523"/>
                  <a:gd name="T52" fmla="*/ 737 w 2579"/>
                  <a:gd name="T53" fmla="*/ 2325 h 2523"/>
                  <a:gd name="T54" fmla="*/ 510 w 2579"/>
                  <a:gd name="T55" fmla="*/ 2211 h 2523"/>
                  <a:gd name="T56" fmla="*/ 340 w 2579"/>
                  <a:gd name="T57" fmla="*/ 2126 h 2523"/>
                  <a:gd name="T58" fmla="*/ 425 w 2579"/>
                  <a:gd name="T59" fmla="*/ 1871 h 2523"/>
                  <a:gd name="T60" fmla="*/ 453 w 2579"/>
                  <a:gd name="T61" fmla="*/ 1701 h 2523"/>
                  <a:gd name="T62" fmla="*/ 652 w 2579"/>
                  <a:gd name="T63" fmla="*/ 1474 h 2523"/>
                  <a:gd name="T64" fmla="*/ 340 w 2579"/>
                  <a:gd name="T65" fmla="*/ 1219 h 2523"/>
                  <a:gd name="T66" fmla="*/ 340 w 2579"/>
                  <a:gd name="T67" fmla="*/ 1021 h 2523"/>
                  <a:gd name="T68" fmla="*/ 113 w 2579"/>
                  <a:gd name="T69" fmla="*/ 822 h 2523"/>
                  <a:gd name="T70" fmla="*/ 170 w 2579"/>
                  <a:gd name="T71" fmla="*/ 652 h 2523"/>
                  <a:gd name="T72" fmla="*/ 538 w 2579"/>
                  <a:gd name="T73" fmla="*/ 794 h 2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79" h="2523">
                    <a:moveTo>
                      <a:pt x="822" y="595"/>
                    </a:moveTo>
                    <a:lnTo>
                      <a:pt x="1134" y="567"/>
                    </a:lnTo>
                    <a:lnTo>
                      <a:pt x="1162" y="454"/>
                    </a:lnTo>
                    <a:lnTo>
                      <a:pt x="1219" y="397"/>
                    </a:lnTo>
                    <a:lnTo>
                      <a:pt x="1360" y="170"/>
                    </a:lnTo>
                    <a:lnTo>
                      <a:pt x="1360" y="114"/>
                    </a:lnTo>
                    <a:lnTo>
                      <a:pt x="1389" y="85"/>
                    </a:lnTo>
                    <a:lnTo>
                      <a:pt x="1389" y="28"/>
                    </a:lnTo>
                    <a:lnTo>
                      <a:pt x="1531" y="0"/>
                    </a:lnTo>
                    <a:lnTo>
                      <a:pt x="1531" y="85"/>
                    </a:lnTo>
                    <a:lnTo>
                      <a:pt x="1672" y="142"/>
                    </a:lnTo>
                    <a:lnTo>
                      <a:pt x="1672" y="199"/>
                    </a:lnTo>
                    <a:lnTo>
                      <a:pt x="2013" y="114"/>
                    </a:lnTo>
                    <a:lnTo>
                      <a:pt x="2098" y="142"/>
                    </a:lnTo>
                    <a:lnTo>
                      <a:pt x="2211" y="57"/>
                    </a:lnTo>
                    <a:lnTo>
                      <a:pt x="2466" y="85"/>
                    </a:lnTo>
                    <a:lnTo>
                      <a:pt x="2579" y="255"/>
                    </a:lnTo>
                    <a:lnTo>
                      <a:pt x="2494" y="340"/>
                    </a:lnTo>
                    <a:lnTo>
                      <a:pt x="2494" y="454"/>
                    </a:lnTo>
                    <a:lnTo>
                      <a:pt x="2409" y="737"/>
                    </a:lnTo>
                    <a:lnTo>
                      <a:pt x="2466" y="794"/>
                    </a:lnTo>
                    <a:lnTo>
                      <a:pt x="2409" y="936"/>
                    </a:lnTo>
                    <a:lnTo>
                      <a:pt x="2523" y="1049"/>
                    </a:lnTo>
                    <a:lnTo>
                      <a:pt x="2438" y="1191"/>
                    </a:lnTo>
                    <a:lnTo>
                      <a:pt x="2523" y="1304"/>
                    </a:lnTo>
                    <a:lnTo>
                      <a:pt x="2466" y="1474"/>
                    </a:lnTo>
                    <a:lnTo>
                      <a:pt x="2579" y="1559"/>
                    </a:lnTo>
                    <a:lnTo>
                      <a:pt x="2551" y="1644"/>
                    </a:lnTo>
                    <a:lnTo>
                      <a:pt x="2409" y="1729"/>
                    </a:lnTo>
                    <a:lnTo>
                      <a:pt x="2466" y="1928"/>
                    </a:lnTo>
                    <a:lnTo>
                      <a:pt x="2551" y="1928"/>
                    </a:lnTo>
                    <a:lnTo>
                      <a:pt x="2523" y="2013"/>
                    </a:lnTo>
                    <a:lnTo>
                      <a:pt x="2409" y="1985"/>
                    </a:lnTo>
                    <a:lnTo>
                      <a:pt x="2438" y="2126"/>
                    </a:lnTo>
                    <a:lnTo>
                      <a:pt x="2296" y="2126"/>
                    </a:lnTo>
                    <a:lnTo>
                      <a:pt x="2324" y="2041"/>
                    </a:lnTo>
                    <a:lnTo>
                      <a:pt x="2239" y="2013"/>
                    </a:lnTo>
                    <a:lnTo>
                      <a:pt x="2183" y="2183"/>
                    </a:lnTo>
                    <a:lnTo>
                      <a:pt x="2211" y="2268"/>
                    </a:lnTo>
                    <a:lnTo>
                      <a:pt x="2268" y="2268"/>
                    </a:lnTo>
                    <a:lnTo>
                      <a:pt x="2353" y="2325"/>
                    </a:lnTo>
                    <a:lnTo>
                      <a:pt x="2268" y="2523"/>
                    </a:lnTo>
                    <a:lnTo>
                      <a:pt x="2211" y="2495"/>
                    </a:lnTo>
                    <a:lnTo>
                      <a:pt x="2211" y="2353"/>
                    </a:lnTo>
                    <a:lnTo>
                      <a:pt x="2098" y="2353"/>
                    </a:lnTo>
                    <a:lnTo>
                      <a:pt x="2126" y="2268"/>
                    </a:lnTo>
                    <a:lnTo>
                      <a:pt x="2098" y="2211"/>
                    </a:lnTo>
                    <a:lnTo>
                      <a:pt x="2013" y="2240"/>
                    </a:lnTo>
                    <a:lnTo>
                      <a:pt x="1814" y="2098"/>
                    </a:lnTo>
                    <a:lnTo>
                      <a:pt x="1786" y="2211"/>
                    </a:lnTo>
                    <a:lnTo>
                      <a:pt x="1360" y="2268"/>
                    </a:lnTo>
                    <a:lnTo>
                      <a:pt x="1275" y="2155"/>
                    </a:lnTo>
                    <a:lnTo>
                      <a:pt x="793" y="2183"/>
                    </a:lnTo>
                    <a:lnTo>
                      <a:pt x="737" y="2325"/>
                    </a:lnTo>
                    <a:lnTo>
                      <a:pt x="482" y="2381"/>
                    </a:lnTo>
                    <a:lnTo>
                      <a:pt x="510" y="2211"/>
                    </a:lnTo>
                    <a:lnTo>
                      <a:pt x="397" y="2183"/>
                    </a:lnTo>
                    <a:lnTo>
                      <a:pt x="340" y="2126"/>
                    </a:lnTo>
                    <a:lnTo>
                      <a:pt x="453" y="2041"/>
                    </a:lnTo>
                    <a:lnTo>
                      <a:pt x="425" y="1871"/>
                    </a:lnTo>
                    <a:lnTo>
                      <a:pt x="482" y="1815"/>
                    </a:lnTo>
                    <a:lnTo>
                      <a:pt x="453" y="1701"/>
                    </a:lnTo>
                    <a:lnTo>
                      <a:pt x="595" y="1729"/>
                    </a:lnTo>
                    <a:lnTo>
                      <a:pt x="652" y="1474"/>
                    </a:lnTo>
                    <a:lnTo>
                      <a:pt x="510" y="1248"/>
                    </a:lnTo>
                    <a:lnTo>
                      <a:pt x="340" y="1219"/>
                    </a:lnTo>
                    <a:lnTo>
                      <a:pt x="312" y="1134"/>
                    </a:lnTo>
                    <a:lnTo>
                      <a:pt x="340" y="1021"/>
                    </a:lnTo>
                    <a:lnTo>
                      <a:pt x="198" y="794"/>
                    </a:lnTo>
                    <a:lnTo>
                      <a:pt x="113" y="822"/>
                    </a:lnTo>
                    <a:lnTo>
                      <a:pt x="0" y="766"/>
                    </a:lnTo>
                    <a:lnTo>
                      <a:pt x="170" y="652"/>
                    </a:lnTo>
                    <a:lnTo>
                      <a:pt x="340" y="652"/>
                    </a:lnTo>
                    <a:lnTo>
                      <a:pt x="538" y="794"/>
                    </a:lnTo>
                    <a:lnTo>
                      <a:pt x="822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5" name="Freeform 265"/>
              <p:cNvSpPr>
                <a:spLocks/>
              </p:cNvSpPr>
              <p:nvPr/>
            </p:nvSpPr>
            <p:spPr bwMode="auto">
              <a:xfrm>
                <a:off x="1436" y="3295"/>
                <a:ext cx="1815" cy="2721"/>
              </a:xfrm>
              <a:custGeom>
                <a:avLst/>
                <a:gdLst>
                  <a:gd name="T0" fmla="*/ 426 w 1815"/>
                  <a:gd name="T1" fmla="*/ 2693 h 2721"/>
                  <a:gd name="T2" fmla="*/ 539 w 1815"/>
                  <a:gd name="T3" fmla="*/ 2495 h 2721"/>
                  <a:gd name="T4" fmla="*/ 652 w 1815"/>
                  <a:gd name="T5" fmla="*/ 2240 h 2721"/>
                  <a:gd name="T6" fmla="*/ 681 w 1815"/>
                  <a:gd name="T7" fmla="*/ 2154 h 2721"/>
                  <a:gd name="T8" fmla="*/ 823 w 1815"/>
                  <a:gd name="T9" fmla="*/ 2211 h 2721"/>
                  <a:gd name="T10" fmla="*/ 964 w 1815"/>
                  <a:gd name="T11" fmla="*/ 2325 h 2721"/>
                  <a:gd name="T12" fmla="*/ 1390 w 1815"/>
                  <a:gd name="T13" fmla="*/ 2268 h 2721"/>
                  <a:gd name="T14" fmla="*/ 1758 w 1815"/>
                  <a:gd name="T15" fmla="*/ 2211 h 2721"/>
                  <a:gd name="T16" fmla="*/ 1758 w 1815"/>
                  <a:gd name="T17" fmla="*/ 2013 h 2721"/>
                  <a:gd name="T18" fmla="*/ 1616 w 1815"/>
                  <a:gd name="T19" fmla="*/ 1899 h 2721"/>
                  <a:gd name="T20" fmla="*/ 1446 w 1815"/>
                  <a:gd name="T21" fmla="*/ 1956 h 2721"/>
                  <a:gd name="T22" fmla="*/ 1361 w 1815"/>
                  <a:gd name="T23" fmla="*/ 1843 h 2721"/>
                  <a:gd name="T24" fmla="*/ 1106 w 1815"/>
                  <a:gd name="T25" fmla="*/ 1899 h 2721"/>
                  <a:gd name="T26" fmla="*/ 681 w 1815"/>
                  <a:gd name="T27" fmla="*/ 1786 h 2721"/>
                  <a:gd name="T28" fmla="*/ 738 w 1815"/>
                  <a:gd name="T29" fmla="*/ 1587 h 2721"/>
                  <a:gd name="T30" fmla="*/ 908 w 1815"/>
                  <a:gd name="T31" fmla="*/ 1389 h 2721"/>
                  <a:gd name="T32" fmla="*/ 1163 w 1815"/>
                  <a:gd name="T33" fmla="*/ 1417 h 2721"/>
                  <a:gd name="T34" fmla="*/ 1390 w 1815"/>
                  <a:gd name="T35" fmla="*/ 1219 h 2721"/>
                  <a:gd name="T36" fmla="*/ 1049 w 1815"/>
                  <a:gd name="T37" fmla="*/ 1049 h 2721"/>
                  <a:gd name="T38" fmla="*/ 908 w 1815"/>
                  <a:gd name="T39" fmla="*/ 850 h 2721"/>
                  <a:gd name="T40" fmla="*/ 823 w 1815"/>
                  <a:gd name="T41" fmla="*/ 652 h 2721"/>
                  <a:gd name="T42" fmla="*/ 823 w 1815"/>
                  <a:gd name="T43" fmla="*/ 425 h 2721"/>
                  <a:gd name="T44" fmla="*/ 766 w 1815"/>
                  <a:gd name="T45" fmla="*/ 283 h 2721"/>
                  <a:gd name="T46" fmla="*/ 652 w 1815"/>
                  <a:gd name="T47" fmla="*/ 142 h 2721"/>
                  <a:gd name="T48" fmla="*/ 454 w 1815"/>
                  <a:gd name="T49" fmla="*/ 142 h 2721"/>
                  <a:gd name="T50" fmla="*/ 312 w 1815"/>
                  <a:gd name="T51" fmla="*/ 85 h 2721"/>
                  <a:gd name="T52" fmla="*/ 142 w 1815"/>
                  <a:gd name="T53" fmla="*/ 85 h 2721"/>
                  <a:gd name="T54" fmla="*/ 0 w 1815"/>
                  <a:gd name="T55" fmla="*/ 198 h 2721"/>
                  <a:gd name="T56" fmla="*/ 57 w 1815"/>
                  <a:gd name="T57" fmla="*/ 680 h 2721"/>
                  <a:gd name="T58" fmla="*/ 142 w 1815"/>
                  <a:gd name="T59" fmla="*/ 1049 h 2721"/>
                  <a:gd name="T60" fmla="*/ 312 w 1815"/>
                  <a:gd name="T61" fmla="*/ 1106 h 2721"/>
                  <a:gd name="T62" fmla="*/ 567 w 1815"/>
                  <a:gd name="T63" fmla="*/ 1474 h 2721"/>
                  <a:gd name="T64" fmla="*/ 397 w 1815"/>
                  <a:gd name="T65" fmla="*/ 1644 h 2721"/>
                  <a:gd name="T66" fmla="*/ 341 w 1815"/>
                  <a:gd name="T67" fmla="*/ 1786 h 2721"/>
                  <a:gd name="T68" fmla="*/ 312 w 1815"/>
                  <a:gd name="T69" fmla="*/ 1871 h 2721"/>
                  <a:gd name="T70" fmla="*/ 539 w 1815"/>
                  <a:gd name="T71" fmla="*/ 2098 h 2721"/>
                  <a:gd name="T72" fmla="*/ 341 w 1815"/>
                  <a:gd name="T73" fmla="*/ 2438 h 2721"/>
                  <a:gd name="T74" fmla="*/ 142 w 1815"/>
                  <a:gd name="T75" fmla="*/ 2665 h 2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15" h="2721">
                    <a:moveTo>
                      <a:pt x="114" y="2721"/>
                    </a:moveTo>
                    <a:lnTo>
                      <a:pt x="426" y="2693"/>
                    </a:lnTo>
                    <a:lnTo>
                      <a:pt x="454" y="2580"/>
                    </a:lnTo>
                    <a:lnTo>
                      <a:pt x="539" y="2495"/>
                    </a:lnTo>
                    <a:lnTo>
                      <a:pt x="652" y="2296"/>
                    </a:lnTo>
                    <a:lnTo>
                      <a:pt x="652" y="2240"/>
                    </a:lnTo>
                    <a:lnTo>
                      <a:pt x="681" y="2211"/>
                    </a:lnTo>
                    <a:lnTo>
                      <a:pt x="681" y="2154"/>
                    </a:lnTo>
                    <a:lnTo>
                      <a:pt x="823" y="2126"/>
                    </a:lnTo>
                    <a:lnTo>
                      <a:pt x="823" y="2211"/>
                    </a:lnTo>
                    <a:lnTo>
                      <a:pt x="964" y="2268"/>
                    </a:lnTo>
                    <a:lnTo>
                      <a:pt x="964" y="2325"/>
                    </a:lnTo>
                    <a:lnTo>
                      <a:pt x="1305" y="2240"/>
                    </a:lnTo>
                    <a:lnTo>
                      <a:pt x="1390" y="2268"/>
                    </a:lnTo>
                    <a:lnTo>
                      <a:pt x="1503" y="2183"/>
                    </a:lnTo>
                    <a:lnTo>
                      <a:pt x="1758" y="2211"/>
                    </a:lnTo>
                    <a:lnTo>
                      <a:pt x="1815" y="2126"/>
                    </a:lnTo>
                    <a:lnTo>
                      <a:pt x="1758" y="2013"/>
                    </a:lnTo>
                    <a:lnTo>
                      <a:pt x="1701" y="1871"/>
                    </a:lnTo>
                    <a:lnTo>
                      <a:pt x="1616" y="1899"/>
                    </a:lnTo>
                    <a:lnTo>
                      <a:pt x="1588" y="1956"/>
                    </a:lnTo>
                    <a:lnTo>
                      <a:pt x="1446" y="1956"/>
                    </a:lnTo>
                    <a:lnTo>
                      <a:pt x="1475" y="1843"/>
                    </a:lnTo>
                    <a:lnTo>
                      <a:pt x="1361" y="1843"/>
                    </a:lnTo>
                    <a:lnTo>
                      <a:pt x="1248" y="1899"/>
                    </a:lnTo>
                    <a:lnTo>
                      <a:pt x="1106" y="1899"/>
                    </a:lnTo>
                    <a:lnTo>
                      <a:pt x="1021" y="1956"/>
                    </a:lnTo>
                    <a:lnTo>
                      <a:pt x="681" y="1786"/>
                    </a:lnTo>
                    <a:lnTo>
                      <a:pt x="681" y="1673"/>
                    </a:lnTo>
                    <a:lnTo>
                      <a:pt x="738" y="1587"/>
                    </a:lnTo>
                    <a:lnTo>
                      <a:pt x="709" y="1474"/>
                    </a:lnTo>
                    <a:lnTo>
                      <a:pt x="908" y="1389"/>
                    </a:lnTo>
                    <a:lnTo>
                      <a:pt x="993" y="1446"/>
                    </a:lnTo>
                    <a:lnTo>
                      <a:pt x="1163" y="1417"/>
                    </a:lnTo>
                    <a:lnTo>
                      <a:pt x="1163" y="1332"/>
                    </a:lnTo>
                    <a:lnTo>
                      <a:pt x="1390" y="1219"/>
                    </a:lnTo>
                    <a:lnTo>
                      <a:pt x="1191" y="1049"/>
                    </a:lnTo>
                    <a:lnTo>
                      <a:pt x="1049" y="1049"/>
                    </a:lnTo>
                    <a:lnTo>
                      <a:pt x="851" y="992"/>
                    </a:lnTo>
                    <a:lnTo>
                      <a:pt x="908" y="850"/>
                    </a:lnTo>
                    <a:lnTo>
                      <a:pt x="908" y="709"/>
                    </a:lnTo>
                    <a:lnTo>
                      <a:pt x="823" y="652"/>
                    </a:lnTo>
                    <a:lnTo>
                      <a:pt x="879" y="482"/>
                    </a:lnTo>
                    <a:lnTo>
                      <a:pt x="823" y="425"/>
                    </a:lnTo>
                    <a:lnTo>
                      <a:pt x="851" y="227"/>
                    </a:lnTo>
                    <a:lnTo>
                      <a:pt x="766" y="283"/>
                    </a:lnTo>
                    <a:lnTo>
                      <a:pt x="738" y="170"/>
                    </a:lnTo>
                    <a:lnTo>
                      <a:pt x="652" y="142"/>
                    </a:lnTo>
                    <a:lnTo>
                      <a:pt x="567" y="170"/>
                    </a:lnTo>
                    <a:lnTo>
                      <a:pt x="454" y="142"/>
                    </a:lnTo>
                    <a:lnTo>
                      <a:pt x="454" y="57"/>
                    </a:lnTo>
                    <a:lnTo>
                      <a:pt x="312" y="85"/>
                    </a:lnTo>
                    <a:lnTo>
                      <a:pt x="227" y="0"/>
                    </a:lnTo>
                    <a:lnTo>
                      <a:pt x="142" y="85"/>
                    </a:lnTo>
                    <a:lnTo>
                      <a:pt x="57" y="85"/>
                    </a:lnTo>
                    <a:lnTo>
                      <a:pt x="0" y="198"/>
                    </a:lnTo>
                    <a:lnTo>
                      <a:pt x="85" y="454"/>
                    </a:lnTo>
                    <a:lnTo>
                      <a:pt x="57" y="680"/>
                    </a:lnTo>
                    <a:lnTo>
                      <a:pt x="142" y="709"/>
                    </a:lnTo>
                    <a:lnTo>
                      <a:pt x="142" y="1049"/>
                    </a:lnTo>
                    <a:lnTo>
                      <a:pt x="256" y="1162"/>
                    </a:lnTo>
                    <a:lnTo>
                      <a:pt x="312" y="1106"/>
                    </a:lnTo>
                    <a:lnTo>
                      <a:pt x="454" y="1219"/>
                    </a:lnTo>
                    <a:lnTo>
                      <a:pt x="567" y="1474"/>
                    </a:lnTo>
                    <a:lnTo>
                      <a:pt x="539" y="1559"/>
                    </a:lnTo>
                    <a:lnTo>
                      <a:pt x="397" y="1644"/>
                    </a:lnTo>
                    <a:lnTo>
                      <a:pt x="454" y="1701"/>
                    </a:lnTo>
                    <a:lnTo>
                      <a:pt x="341" y="1786"/>
                    </a:lnTo>
                    <a:lnTo>
                      <a:pt x="397" y="1843"/>
                    </a:lnTo>
                    <a:lnTo>
                      <a:pt x="312" y="1871"/>
                    </a:lnTo>
                    <a:lnTo>
                      <a:pt x="397" y="2013"/>
                    </a:lnTo>
                    <a:lnTo>
                      <a:pt x="539" y="2098"/>
                    </a:lnTo>
                    <a:lnTo>
                      <a:pt x="567" y="2268"/>
                    </a:lnTo>
                    <a:lnTo>
                      <a:pt x="341" y="2438"/>
                    </a:lnTo>
                    <a:lnTo>
                      <a:pt x="312" y="2580"/>
                    </a:lnTo>
                    <a:lnTo>
                      <a:pt x="142" y="2665"/>
                    </a:lnTo>
                    <a:lnTo>
                      <a:pt x="114" y="272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" name="Freeform 269"/>
              <p:cNvSpPr>
                <a:spLocks/>
              </p:cNvSpPr>
              <p:nvPr/>
            </p:nvSpPr>
            <p:spPr bwMode="auto">
              <a:xfrm>
                <a:off x="643" y="4826"/>
                <a:ext cx="1360" cy="1389"/>
              </a:xfrm>
              <a:custGeom>
                <a:avLst/>
                <a:gdLst>
                  <a:gd name="T0" fmla="*/ 85 w 1360"/>
                  <a:gd name="T1" fmla="*/ 1361 h 1389"/>
                  <a:gd name="T2" fmla="*/ 255 w 1360"/>
                  <a:gd name="T3" fmla="*/ 1247 h 1389"/>
                  <a:gd name="T4" fmla="*/ 425 w 1360"/>
                  <a:gd name="T5" fmla="*/ 1247 h 1389"/>
                  <a:gd name="T6" fmla="*/ 623 w 1360"/>
                  <a:gd name="T7" fmla="*/ 1389 h 1389"/>
                  <a:gd name="T8" fmla="*/ 907 w 1360"/>
                  <a:gd name="T9" fmla="*/ 1190 h 1389"/>
                  <a:gd name="T10" fmla="*/ 935 w 1360"/>
                  <a:gd name="T11" fmla="*/ 1134 h 1389"/>
                  <a:gd name="T12" fmla="*/ 1105 w 1360"/>
                  <a:gd name="T13" fmla="*/ 1049 h 1389"/>
                  <a:gd name="T14" fmla="*/ 1134 w 1360"/>
                  <a:gd name="T15" fmla="*/ 907 h 1389"/>
                  <a:gd name="T16" fmla="*/ 1360 w 1360"/>
                  <a:gd name="T17" fmla="*/ 737 h 1389"/>
                  <a:gd name="T18" fmla="*/ 1332 w 1360"/>
                  <a:gd name="T19" fmla="*/ 567 h 1389"/>
                  <a:gd name="T20" fmla="*/ 1190 w 1360"/>
                  <a:gd name="T21" fmla="*/ 482 h 1389"/>
                  <a:gd name="T22" fmla="*/ 1105 w 1360"/>
                  <a:gd name="T23" fmla="*/ 340 h 1389"/>
                  <a:gd name="T24" fmla="*/ 1190 w 1360"/>
                  <a:gd name="T25" fmla="*/ 312 h 1389"/>
                  <a:gd name="T26" fmla="*/ 1134 w 1360"/>
                  <a:gd name="T27" fmla="*/ 255 h 1389"/>
                  <a:gd name="T28" fmla="*/ 1247 w 1360"/>
                  <a:gd name="T29" fmla="*/ 170 h 1389"/>
                  <a:gd name="T30" fmla="*/ 1190 w 1360"/>
                  <a:gd name="T31" fmla="*/ 113 h 1389"/>
                  <a:gd name="T32" fmla="*/ 907 w 1360"/>
                  <a:gd name="T33" fmla="*/ 0 h 1389"/>
                  <a:gd name="T34" fmla="*/ 878 w 1360"/>
                  <a:gd name="T35" fmla="*/ 85 h 1389"/>
                  <a:gd name="T36" fmla="*/ 793 w 1360"/>
                  <a:gd name="T37" fmla="*/ 56 h 1389"/>
                  <a:gd name="T38" fmla="*/ 652 w 1360"/>
                  <a:gd name="T39" fmla="*/ 255 h 1389"/>
                  <a:gd name="T40" fmla="*/ 737 w 1360"/>
                  <a:gd name="T41" fmla="*/ 312 h 1389"/>
                  <a:gd name="T42" fmla="*/ 623 w 1360"/>
                  <a:gd name="T43" fmla="*/ 425 h 1389"/>
                  <a:gd name="T44" fmla="*/ 595 w 1360"/>
                  <a:gd name="T45" fmla="*/ 567 h 1389"/>
                  <a:gd name="T46" fmla="*/ 311 w 1360"/>
                  <a:gd name="T47" fmla="*/ 680 h 1389"/>
                  <a:gd name="T48" fmla="*/ 255 w 1360"/>
                  <a:gd name="T49" fmla="*/ 907 h 1389"/>
                  <a:gd name="T50" fmla="*/ 85 w 1360"/>
                  <a:gd name="T51" fmla="*/ 1049 h 1389"/>
                  <a:gd name="T52" fmla="*/ 85 w 1360"/>
                  <a:gd name="T53" fmla="*/ 1190 h 1389"/>
                  <a:gd name="T54" fmla="*/ 0 w 1360"/>
                  <a:gd name="T55" fmla="*/ 1304 h 1389"/>
                  <a:gd name="T56" fmla="*/ 85 w 1360"/>
                  <a:gd name="T57" fmla="*/ 1361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0" h="1389">
                    <a:moveTo>
                      <a:pt x="85" y="1361"/>
                    </a:moveTo>
                    <a:lnTo>
                      <a:pt x="255" y="1247"/>
                    </a:lnTo>
                    <a:lnTo>
                      <a:pt x="425" y="1247"/>
                    </a:lnTo>
                    <a:lnTo>
                      <a:pt x="623" y="1389"/>
                    </a:lnTo>
                    <a:lnTo>
                      <a:pt x="907" y="1190"/>
                    </a:lnTo>
                    <a:lnTo>
                      <a:pt x="935" y="1134"/>
                    </a:lnTo>
                    <a:lnTo>
                      <a:pt x="1105" y="1049"/>
                    </a:lnTo>
                    <a:lnTo>
                      <a:pt x="1134" y="907"/>
                    </a:lnTo>
                    <a:lnTo>
                      <a:pt x="1360" y="737"/>
                    </a:lnTo>
                    <a:lnTo>
                      <a:pt x="1332" y="567"/>
                    </a:lnTo>
                    <a:lnTo>
                      <a:pt x="1190" y="482"/>
                    </a:lnTo>
                    <a:lnTo>
                      <a:pt x="1105" y="340"/>
                    </a:lnTo>
                    <a:lnTo>
                      <a:pt x="1190" y="312"/>
                    </a:lnTo>
                    <a:lnTo>
                      <a:pt x="1134" y="255"/>
                    </a:lnTo>
                    <a:lnTo>
                      <a:pt x="1247" y="170"/>
                    </a:lnTo>
                    <a:lnTo>
                      <a:pt x="1190" y="113"/>
                    </a:lnTo>
                    <a:lnTo>
                      <a:pt x="907" y="0"/>
                    </a:lnTo>
                    <a:lnTo>
                      <a:pt x="878" y="85"/>
                    </a:lnTo>
                    <a:lnTo>
                      <a:pt x="793" y="56"/>
                    </a:lnTo>
                    <a:lnTo>
                      <a:pt x="652" y="255"/>
                    </a:lnTo>
                    <a:lnTo>
                      <a:pt x="737" y="312"/>
                    </a:lnTo>
                    <a:lnTo>
                      <a:pt x="623" y="425"/>
                    </a:lnTo>
                    <a:lnTo>
                      <a:pt x="595" y="567"/>
                    </a:lnTo>
                    <a:lnTo>
                      <a:pt x="311" y="680"/>
                    </a:lnTo>
                    <a:lnTo>
                      <a:pt x="255" y="907"/>
                    </a:lnTo>
                    <a:lnTo>
                      <a:pt x="85" y="1049"/>
                    </a:lnTo>
                    <a:lnTo>
                      <a:pt x="85" y="1190"/>
                    </a:lnTo>
                    <a:lnTo>
                      <a:pt x="0" y="1304"/>
                    </a:lnTo>
                    <a:lnTo>
                      <a:pt x="85" y="136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" name="Freeform 272"/>
              <p:cNvSpPr>
                <a:spLocks/>
              </p:cNvSpPr>
              <p:nvPr/>
            </p:nvSpPr>
            <p:spPr bwMode="auto">
              <a:xfrm>
                <a:off x="2117" y="4344"/>
                <a:ext cx="1587" cy="964"/>
              </a:xfrm>
              <a:custGeom>
                <a:avLst/>
                <a:gdLst>
                  <a:gd name="T0" fmla="*/ 709 w 1587"/>
                  <a:gd name="T1" fmla="*/ 170 h 964"/>
                  <a:gd name="T2" fmla="*/ 482 w 1587"/>
                  <a:gd name="T3" fmla="*/ 283 h 964"/>
                  <a:gd name="T4" fmla="*/ 482 w 1587"/>
                  <a:gd name="T5" fmla="*/ 368 h 964"/>
                  <a:gd name="T6" fmla="*/ 312 w 1587"/>
                  <a:gd name="T7" fmla="*/ 397 h 964"/>
                  <a:gd name="T8" fmla="*/ 227 w 1587"/>
                  <a:gd name="T9" fmla="*/ 340 h 964"/>
                  <a:gd name="T10" fmla="*/ 28 w 1587"/>
                  <a:gd name="T11" fmla="*/ 425 h 964"/>
                  <a:gd name="T12" fmla="*/ 57 w 1587"/>
                  <a:gd name="T13" fmla="*/ 538 h 964"/>
                  <a:gd name="T14" fmla="*/ 0 w 1587"/>
                  <a:gd name="T15" fmla="*/ 624 h 964"/>
                  <a:gd name="T16" fmla="*/ 0 w 1587"/>
                  <a:gd name="T17" fmla="*/ 737 h 964"/>
                  <a:gd name="T18" fmla="*/ 340 w 1587"/>
                  <a:gd name="T19" fmla="*/ 907 h 964"/>
                  <a:gd name="T20" fmla="*/ 425 w 1587"/>
                  <a:gd name="T21" fmla="*/ 850 h 964"/>
                  <a:gd name="T22" fmla="*/ 567 w 1587"/>
                  <a:gd name="T23" fmla="*/ 850 h 964"/>
                  <a:gd name="T24" fmla="*/ 680 w 1587"/>
                  <a:gd name="T25" fmla="*/ 794 h 964"/>
                  <a:gd name="T26" fmla="*/ 794 w 1587"/>
                  <a:gd name="T27" fmla="*/ 794 h 964"/>
                  <a:gd name="T28" fmla="*/ 765 w 1587"/>
                  <a:gd name="T29" fmla="*/ 907 h 964"/>
                  <a:gd name="T30" fmla="*/ 907 w 1587"/>
                  <a:gd name="T31" fmla="*/ 907 h 964"/>
                  <a:gd name="T32" fmla="*/ 935 w 1587"/>
                  <a:gd name="T33" fmla="*/ 850 h 964"/>
                  <a:gd name="T34" fmla="*/ 1020 w 1587"/>
                  <a:gd name="T35" fmla="*/ 822 h 964"/>
                  <a:gd name="T36" fmla="*/ 1077 w 1587"/>
                  <a:gd name="T37" fmla="*/ 964 h 964"/>
                  <a:gd name="T38" fmla="*/ 1134 w 1587"/>
                  <a:gd name="T39" fmla="*/ 879 h 964"/>
                  <a:gd name="T40" fmla="*/ 1361 w 1587"/>
                  <a:gd name="T41" fmla="*/ 850 h 964"/>
                  <a:gd name="T42" fmla="*/ 1389 w 1587"/>
                  <a:gd name="T43" fmla="*/ 624 h 964"/>
                  <a:gd name="T44" fmla="*/ 1474 w 1587"/>
                  <a:gd name="T45" fmla="*/ 453 h 964"/>
                  <a:gd name="T46" fmla="*/ 1559 w 1587"/>
                  <a:gd name="T47" fmla="*/ 453 h 964"/>
                  <a:gd name="T48" fmla="*/ 1531 w 1587"/>
                  <a:gd name="T49" fmla="*/ 368 h 964"/>
                  <a:gd name="T50" fmla="*/ 1587 w 1587"/>
                  <a:gd name="T51" fmla="*/ 227 h 964"/>
                  <a:gd name="T52" fmla="*/ 1531 w 1587"/>
                  <a:gd name="T53" fmla="*/ 170 h 964"/>
                  <a:gd name="T54" fmla="*/ 1531 w 1587"/>
                  <a:gd name="T55" fmla="*/ 85 h 964"/>
                  <a:gd name="T56" fmla="*/ 1162 w 1587"/>
                  <a:gd name="T57" fmla="*/ 0 h 964"/>
                  <a:gd name="T58" fmla="*/ 879 w 1587"/>
                  <a:gd name="T59" fmla="*/ 113 h 964"/>
                  <a:gd name="T60" fmla="*/ 794 w 1587"/>
                  <a:gd name="T61" fmla="*/ 85 h 964"/>
                  <a:gd name="T62" fmla="*/ 709 w 1587"/>
                  <a:gd name="T63" fmla="*/ 17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7" h="964">
                    <a:moveTo>
                      <a:pt x="709" y="170"/>
                    </a:moveTo>
                    <a:lnTo>
                      <a:pt x="482" y="283"/>
                    </a:lnTo>
                    <a:lnTo>
                      <a:pt x="482" y="368"/>
                    </a:lnTo>
                    <a:lnTo>
                      <a:pt x="312" y="397"/>
                    </a:lnTo>
                    <a:lnTo>
                      <a:pt x="227" y="340"/>
                    </a:lnTo>
                    <a:lnTo>
                      <a:pt x="28" y="425"/>
                    </a:lnTo>
                    <a:lnTo>
                      <a:pt x="57" y="538"/>
                    </a:lnTo>
                    <a:lnTo>
                      <a:pt x="0" y="624"/>
                    </a:lnTo>
                    <a:lnTo>
                      <a:pt x="0" y="737"/>
                    </a:lnTo>
                    <a:lnTo>
                      <a:pt x="340" y="907"/>
                    </a:lnTo>
                    <a:lnTo>
                      <a:pt x="425" y="850"/>
                    </a:lnTo>
                    <a:lnTo>
                      <a:pt x="567" y="850"/>
                    </a:lnTo>
                    <a:lnTo>
                      <a:pt x="680" y="794"/>
                    </a:lnTo>
                    <a:lnTo>
                      <a:pt x="794" y="794"/>
                    </a:lnTo>
                    <a:lnTo>
                      <a:pt x="765" y="907"/>
                    </a:lnTo>
                    <a:lnTo>
                      <a:pt x="907" y="907"/>
                    </a:lnTo>
                    <a:lnTo>
                      <a:pt x="935" y="850"/>
                    </a:lnTo>
                    <a:lnTo>
                      <a:pt x="1020" y="822"/>
                    </a:lnTo>
                    <a:lnTo>
                      <a:pt x="1077" y="964"/>
                    </a:lnTo>
                    <a:lnTo>
                      <a:pt x="1134" y="879"/>
                    </a:lnTo>
                    <a:lnTo>
                      <a:pt x="1361" y="850"/>
                    </a:lnTo>
                    <a:lnTo>
                      <a:pt x="1389" y="624"/>
                    </a:lnTo>
                    <a:lnTo>
                      <a:pt x="1474" y="453"/>
                    </a:lnTo>
                    <a:lnTo>
                      <a:pt x="1559" y="453"/>
                    </a:lnTo>
                    <a:lnTo>
                      <a:pt x="1531" y="368"/>
                    </a:lnTo>
                    <a:lnTo>
                      <a:pt x="1587" y="227"/>
                    </a:lnTo>
                    <a:lnTo>
                      <a:pt x="1531" y="170"/>
                    </a:lnTo>
                    <a:lnTo>
                      <a:pt x="1531" y="85"/>
                    </a:lnTo>
                    <a:lnTo>
                      <a:pt x="1162" y="0"/>
                    </a:lnTo>
                    <a:lnTo>
                      <a:pt x="879" y="113"/>
                    </a:lnTo>
                    <a:lnTo>
                      <a:pt x="794" y="85"/>
                    </a:lnTo>
                    <a:lnTo>
                      <a:pt x="709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8" name="Freeform 273"/>
              <p:cNvSpPr>
                <a:spLocks/>
              </p:cNvSpPr>
              <p:nvPr/>
            </p:nvSpPr>
            <p:spPr bwMode="auto">
              <a:xfrm>
                <a:off x="3109" y="3522"/>
                <a:ext cx="1673" cy="1559"/>
              </a:xfrm>
              <a:custGeom>
                <a:avLst/>
                <a:gdLst>
                  <a:gd name="T0" fmla="*/ 170 w 1673"/>
                  <a:gd name="T1" fmla="*/ 822 h 1559"/>
                  <a:gd name="T2" fmla="*/ 539 w 1673"/>
                  <a:gd name="T3" fmla="*/ 907 h 1559"/>
                  <a:gd name="T4" fmla="*/ 539 w 1673"/>
                  <a:gd name="T5" fmla="*/ 992 h 1559"/>
                  <a:gd name="T6" fmla="*/ 595 w 1673"/>
                  <a:gd name="T7" fmla="*/ 1049 h 1559"/>
                  <a:gd name="T8" fmla="*/ 539 w 1673"/>
                  <a:gd name="T9" fmla="*/ 1190 h 1559"/>
                  <a:gd name="T10" fmla="*/ 567 w 1673"/>
                  <a:gd name="T11" fmla="*/ 1275 h 1559"/>
                  <a:gd name="T12" fmla="*/ 737 w 1673"/>
                  <a:gd name="T13" fmla="*/ 1304 h 1559"/>
                  <a:gd name="T14" fmla="*/ 936 w 1673"/>
                  <a:gd name="T15" fmla="*/ 1190 h 1559"/>
                  <a:gd name="T16" fmla="*/ 964 w 1673"/>
                  <a:gd name="T17" fmla="*/ 1360 h 1559"/>
                  <a:gd name="T18" fmla="*/ 1049 w 1673"/>
                  <a:gd name="T19" fmla="*/ 1474 h 1559"/>
                  <a:gd name="T20" fmla="*/ 1191 w 1673"/>
                  <a:gd name="T21" fmla="*/ 1474 h 1559"/>
                  <a:gd name="T22" fmla="*/ 1247 w 1673"/>
                  <a:gd name="T23" fmla="*/ 1531 h 1559"/>
                  <a:gd name="T24" fmla="*/ 1446 w 1673"/>
                  <a:gd name="T25" fmla="*/ 1559 h 1559"/>
                  <a:gd name="T26" fmla="*/ 1474 w 1673"/>
                  <a:gd name="T27" fmla="*/ 1502 h 1559"/>
                  <a:gd name="T28" fmla="*/ 1616 w 1673"/>
                  <a:gd name="T29" fmla="*/ 1417 h 1559"/>
                  <a:gd name="T30" fmla="*/ 1616 w 1673"/>
                  <a:gd name="T31" fmla="*/ 1332 h 1559"/>
                  <a:gd name="T32" fmla="*/ 1531 w 1673"/>
                  <a:gd name="T33" fmla="*/ 1304 h 1559"/>
                  <a:gd name="T34" fmla="*/ 1673 w 1673"/>
                  <a:gd name="T35" fmla="*/ 1162 h 1559"/>
                  <a:gd name="T36" fmla="*/ 1673 w 1673"/>
                  <a:gd name="T37" fmla="*/ 1077 h 1559"/>
                  <a:gd name="T38" fmla="*/ 1616 w 1673"/>
                  <a:gd name="T39" fmla="*/ 1020 h 1559"/>
                  <a:gd name="T40" fmla="*/ 1559 w 1673"/>
                  <a:gd name="T41" fmla="*/ 850 h 1559"/>
                  <a:gd name="T42" fmla="*/ 1474 w 1673"/>
                  <a:gd name="T43" fmla="*/ 822 h 1559"/>
                  <a:gd name="T44" fmla="*/ 1446 w 1673"/>
                  <a:gd name="T45" fmla="*/ 652 h 1559"/>
                  <a:gd name="T46" fmla="*/ 1531 w 1673"/>
                  <a:gd name="T47" fmla="*/ 623 h 1559"/>
                  <a:gd name="T48" fmla="*/ 1673 w 1673"/>
                  <a:gd name="T49" fmla="*/ 510 h 1559"/>
                  <a:gd name="T50" fmla="*/ 1503 w 1673"/>
                  <a:gd name="T51" fmla="*/ 397 h 1559"/>
                  <a:gd name="T52" fmla="*/ 1418 w 1673"/>
                  <a:gd name="T53" fmla="*/ 113 h 1559"/>
                  <a:gd name="T54" fmla="*/ 1247 w 1673"/>
                  <a:gd name="T55" fmla="*/ 113 h 1559"/>
                  <a:gd name="T56" fmla="*/ 1219 w 1673"/>
                  <a:gd name="T57" fmla="*/ 283 h 1559"/>
                  <a:gd name="T58" fmla="*/ 1106 w 1673"/>
                  <a:gd name="T59" fmla="*/ 312 h 1559"/>
                  <a:gd name="T60" fmla="*/ 851 w 1673"/>
                  <a:gd name="T61" fmla="*/ 198 h 1559"/>
                  <a:gd name="T62" fmla="*/ 765 w 1673"/>
                  <a:gd name="T63" fmla="*/ 255 h 1559"/>
                  <a:gd name="T64" fmla="*/ 652 w 1673"/>
                  <a:gd name="T65" fmla="*/ 227 h 1559"/>
                  <a:gd name="T66" fmla="*/ 680 w 1673"/>
                  <a:gd name="T67" fmla="*/ 141 h 1559"/>
                  <a:gd name="T68" fmla="*/ 567 w 1673"/>
                  <a:gd name="T69" fmla="*/ 0 h 1559"/>
                  <a:gd name="T70" fmla="*/ 454 w 1673"/>
                  <a:gd name="T71" fmla="*/ 56 h 1559"/>
                  <a:gd name="T72" fmla="*/ 312 w 1673"/>
                  <a:gd name="T73" fmla="*/ 28 h 1559"/>
                  <a:gd name="T74" fmla="*/ 312 w 1673"/>
                  <a:gd name="T75" fmla="*/ 85 h 1559"/>
                  <a:gd name="T76" fmla="*/ 227 w 1673"/>
                  <a:gd name="T77" fmla="*/ 56 h 1559"/>
                  <a:gd name="T78" fmla="*/ 227 w 1673"/>
                  <a:gd name="T79" fmla="*/ 113 h 1559"/>
                  <a:gd name="T80" fmla="*/ 142 w 1673"/>
                  <a:gd name="T81" fmla="*/ 141 h 1559"/>
                  <a:gd name="T82" fmla="*/ 113 w 1673"/>
                  <a:gd name="T83" fmla="*/ 227 h 1559"/>
                  <a:gd name="T84" fmla="*/ 0 w 1673"/>
                  <a:gd name="T85" fmla="*/ 340 h 1559"/>
                  <a:gd name="T86" fmla="*/ 142 w 1673"/>
                  <a:gd name="T87" fmla="*/ 482 h 1559"/>
                  <a:gd name="T88" fmla="*/ 170 w 1673"/>
                  <a:gd name="T89" fmla="*/ 822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73" h="1559">
                    <a:moveTo>
                      <a:pt x="170" y="822"/>
                    </a:moveTo>
                    <a:lnTo>
                      <a:pt x="539" y="907"/>
                    </a:lnTo>
                    <a:lnTo>
                      <a:pt x="539" y="992"/>
                    </a:lnTo>
                    <a:lnTo>
                      <a:pt x="595" y="1049"/>
                    </a:lnTo>
                    <a:lnTo>
                      <a:pt x="539" y="1190"/>
                    </a:lnTo>
                    <a:lnTo>
                      <a:pt x="567" y="1275"/>
                    </a:lnTo>
                    <a:lnTo>
                      <a:pt x="737" y="1304"/>
                    </a:lnTo>
                    <a:lnTo>
                      <a:pt x="936" y="1190"/>
                    </a:lnTo>
                    <a:lnTo>
                      <a:pt x="964" y="1360"/>
                    </a:lnTo>
                    <a:lnTo>
                      <a:pt x="1049" y="1474"/>
                    </a:lnTo>
                    <a:lnTo>
                      <a:pt x="1191" y="1474"/>
                    </a:lnTo>
                    <a:lnTo>
                      <a:pt x="1247" y="1531"/>
                    </a:lnTo>
                    <a:lnTo>
                      <a:pt x="1446" y="1559"/>
                    </a:lnTo>
                    <a:lnTo>
                      <a:pt x="1474" y="1502"/>
                    </a:lnTo>
                    <a:lnTo>
                      <a:pt x="1616" y="1417"/>
                    </a:lnTo>
                    <a:lnTo>
                      <a:pt x="1616" y="1332"/>
                    </a:lnTo>
                    <a:lnTo>
                      <a:pt x="1531" y="1304"/>
                    </a:lnTo>
                    <a:lnTo>
                      <a:pt x="1673" y="1162"/>
                    </a:lnTo>
                    <a:lnTo>
                      <a:pt x="1673" y="1077"/>
                    </a:lnTo>
                    <a:lnTo>
                      <a:pt x="1616" y="1020"/>
                    </a:lnTo>
                    <a:lnTo>
                      <a:pt x="1559" y="850"/>
                    </a:lnTo>
                    <a:lnTo>
                      <a:pt x="1474" y="822"/>
                    </a:lnTo>
                    <a:lnTo>
                      <a:pt x="1446" y="652"/>
                    </a:lnTo>
                    <a:lnTo>
                      <a:pt x="1531" y="623"/>
                    </a:lnTo>
                    <a:lnTo>
                      <a:pt x="1673" y="510"/>
                    </a:lnTo>
                    <a:lnTo>
                      <a:pt x="1503" y="397"/>
                    </a:lnTo>
                    <a:lnTo>
                      <a:pt x="1418" y="113"/>
                    </a:lnTo>
                    <a:lnTo>
                      <a:pt x="1247" y="113"/>
                    </a:lnTo>
                    <a:lnTo>
                      <a:pt x="1219" y="283"/>
                    </a:lnTo>
                    <a:lnTo>
                      <a:pt x="1106" y="312"/>
                    </a:lnTo>
                    <a:lnTo>
                      <a:pt x="851" y="198"/>
                    </a:lnTo>
                    <a:lnTo>
                      <a:pt x="765" y="255"/>
                    </a:lnTo>
                    <a:lnTo>
                      <a:pt x="652" y="227"/>
                    </a:lnTo>
                    <a:lnTo>
                      <a:pt x="680" y="141"/>
                    </a:lnTo>
                    <a:lnTo>
                      <a:pt x="567" y="0"/>
                    </a:lnTo>
                    <a:lnTo>
                      <a:pt x="454" y="56"/>
                    </a:lnTo>
                    <a:lnTo>
                      <a:pt x="312" y="28"/>
                    </a:lnTo>
                    <a:lnTo>
                      <a:pt x="312" y="85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142" y="141"/>
                    </a:lnTo>
                    <a:lnTo>
                      <a:pt x="113" y="227"/>
                    </a:lnTo>
                    <a:lnTo>
                      <a:pt x="0" y="340"/>
                    </a:lnTo>
                    <a:lnTo>
                      <a:pt x="142" y="482"/>
                    </a:lnTo>
                    <a:lnTo>
                      <a:pt x="170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9" name="Freeform 274"/>
              <p:cNvSpPr>
                <a:spLocks/>
              </p:cNvSpPr>
              <p:nvPr/>
            </p:nvSpPr>
            <p:spPr bwMode="auto">
              <a:xfrm>
                <a:off x="3081" y="1310"/>
                <a:ext cx="1559" cy="1815"/>
              </a:xfrm>
              <a:custGeom>
                <a:avLst/>
                <a:gdLst>
                  <a:gd name="T0" fmla="*/ 1559 w 1559"/>
                  <a:gd name="T1" fmla="*/ 709 h 1815"/>
                  <a:gd name="T2" fmla="*/ 1474 w 1559"/>
                  <a:gd name="T3" fmla="*/ 851 h 1815"/>
                  <a:gd name="T4" fmla="*/ 1531 w 1559"/>
                  <a:gd name="T5" fmla="*/ 851 h 1815"/>
                  <a:gd name="T6" fmla="*/ 1531 w 1559"/>
                  <a:gd name="T7" fmla="*/ 936 h 1815"/>
                  <a:gd name="T8" fmla="*/ 1389 w 1559"/>
                  <a:gd name="T9" fmla="*/ 993 h 1815"/>
                  <a:gd name="T10" fmla="*/ 1474 w 1559"/>
                  <a:gd name="T11" fmla="*/ 1049 h 1815"/>
                  <a:gd name="T12" fmla="*/ 1389 w 1559"/>
                  <a:gd name="T13" fmla="*/ 1106 h 1815"/>
                  <a:gd name="T14" fmla="*/ 1360 w 1559"/>
                  <a:gd name="T15" fmla="*/ 1248 h 1815"/>
                  <a:gd name="T16" fmla="*/ 1275 w 1559"/>
                  <a:gd name="T17" fmla="*/ 1276 h 1815"/>
                  <a:gd name="T18" fmla="*/ 1304 w 1559"/>
                  <a:gd name="T19" fmla="*/ 1390 h 1815"/>
                  <a:gd name="T20" fmla="*/ 1049 w 1559"/>
                  <a:gd name="T21" fmla="*/ 1361 h 1815"/>
                  <a:gd name="T22" fmla="*/ 1162 w 1559"/>
                  <a:gd name="T23" fmla="*/ 1446 h 1815"/>
                  <a:gd name="T24" fmla="*/ 1020 w 1559"/>
                  <a:gd name="T25" fmla="*/ 1560 h 1815"/>
                  <a:gd name="T26" fmla="*/ 907 w 1559"/>
                  <a:gd name="T27" fmla="*/ 1588 h 1815"/>
                  <a:gd name="T28" fmla="*/ 850 w 1559"/>
                  <a:gd name="T29" fmla="*/ 1701 h 1815"/>
                  <a:gd name="T30" fmla="*/ 623 w 1559"/>
                  <a:gd name="T31" fmla="*/ 1730 h 1815"/>
                  <a:gd name="T32" fmla="*/ 482 w 1559"/>
                  <a:gd name="T33" fmla="*/ 1786 h 1815"/>
                  <a:gd name="T34" fmla="*/ 453 w 1559"/>
                  <a:gd name="T35" fmla="*/ 1758 h 1815"/>
                  <a:gd name="T36" fmla="*/ 425 w 1559"/>
                  <a:gd name="T37" fmla="*/ 1815 h 1815"/>
                  <a:gd name="T38" fmla="*/ 312 w 1559"/>
                  <a:gd name="T39" fmla="*/ 1815 h 1815"/>
                  <a:gd name="T40" fmla="*/ 255 w 1559"/>
                  <a:gd name="T41" fmla="*/ 1701 h 1815"/>
                  <a:gd name="T42" fmla="*/ 141 w 1559"/>
                  <a:gd name="T43" fmla="*/ 1645 h 1815"/>
                  <a:gd name="T44" fmla="*/ 56 w 1559"/>
                  <a:gd name="T45" fmla="*/ 1645 h 1815"/>
                  <a:gd name="T46" fmla="*/ 0 w 1559"/>
                  <a:gd name="T47" fmla="*/ 1588 h 1815"/>
                  <a:gd name="T48" fmla="*/ 56 w 1559"/>
                  <a:gd name="T49" fmla="*/ 1503 h 1815"/>
                  <a:gd name="T50" fmla="*/ 28 w 1559"/>
                  <a:gd name="T51" fmla="*/ 1390 h 1815"/>
                  <a:gd name="T52" fmla="*/ 170 w 1559"/>
                  <a:gd name="T53" fmla="*/ 1191 h 1815"/>
                  <a:gd name="T54" fmla="*/ 170 w 1559"/>
                  <a:gd name="T55" fmla="*/ 1049 h 1815"/>
                  <a:gd name="T56" fmla="*/ 340 w 1559"/>
                  <a:gd name="T57" fmla="*/ 964 h 1815"/>
                  <a:gd name="T58" fmla="*/ 425 w 1559"/>
                  <a:gd name="T59" fmla="*/ 851 h 1815"/>
                  <a:gd name="T60" fmla="*/ 397 w 1559"/>
                  <a:gd name="T61" fmla="*/ 738 h 1815"/>
                  <a:gd name="T62" fmla="*/ 453 w 1559"/>
                  <a:gd name="T63" fmla="*/ 681 h 1815"/>
                  <a:gd name="T64" fmla="*/ 623 w 1559"/>
                  <a:gd name="T65" fmla="*/ 681 h 1815"/>
                  <a:gd name="T66" fmla="*/ 652 w 1559"/>
                  <a:gd name="T67" fmla="*/ 539 h 1815"/>
                  <a:gd name="T68" fmla="*/ 595 w 1559"/>
                  <a:gd name="T69" fmla="*/ 454 h 1815"/>
                  <a:gd name="T70" fmla="*/ 680 w 1559"/>
                  <a:gd name="T71" fmla="*/ 284 h 1815"/>
                  <a:gd name="T72" fmla="*/ 879 w 1559"/>
                  <a:gd name="T73" fmla="*/ 142 h 1815"/>
                  <a:gd name="T74" fmla="*/ 964 w 1559"/>
                  <a:gd name="T75" fmla="*/ 0 h 1815"/>
                  <a:gd name="T76" fmla="*/ 1105 w 1559"/>
                  <a:gd name="T77" fmla="*/ 142 h 1815"/>
                  <a:gd name="T78" fmla="*/ 1247 w 1559"/>
                  <a:gd name="T79" fmla="*/ 171 h 1815"/>
                  <a:gd name="T80" fmla="*/ 1134 w 1559"/>
                  <a:gd name="T81" fmla="*/ 312 h 1815"/>
                  <a:gd name="T82" fmla="*/ 1190 w 1559"/>
                  <a:gd name="T83" fmla="*/ 397 h 1815"/>
                  <a:gd name="T84" fmla="*/ 1134 w 1559"/>
                  <a:gd name="T85" fmla="*/ 482 h 1815"/>
                  <a:gd name="T86" fmla="*/ 1247 w 1559"/>
                  <a:gd name="T87" fmla="*/ 624 h 1815"/>
                  <a:gd name="T88" fmla="*/ 1559 w 1559"/>
                  <a:gd name="T89" fmla="*/ 709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59" h="1815">
                    <a:moveTo>
                      <a:pt x="1559" y="709"/>
                    </a:moveTo>
                    <a:lnTo>
                      <a:pt x="1474" y="851"/>
                    </a:lnTo>
                    <a:lnTo>
                      <a:pt x="1531" y="851"/>
                    </a:lnTo>
                    <a:lnTo>
                      <a:pt x="1531" y="936"/>
                    </a:lnTo>
                    <a:lnTo>
                      <a:pt x="1389" y="993"/>
                    </a:lnTo>
                    <a:lnTo>
                      <a:pt x="1474" y="1049"/>
                    </a:lnTo>
                    <a:lnTo>
                      <a:pt x="1389" y="1106"/>
                    </a:lnTo>
                    <a:lnTo>
                      <a:pt x="1360" y="1248"/>
                    </a:lnTo>
                    <a:lnTo>
                      <a:pt x="1275" y="1276"/>
                    </a:lnTo>
                    <a:lnTo>
                      <a:pt x="1304" y="1390"/>
                    </a:lnTo>
                    <a:lnTo>
                      <a:pt x="1049" y="1361"/>
                    </a:lnTo>
                    <a:lnTo>
                      <a:pt x="1162" y="1446"/>
                    </a:lnTo>
                    <a:lnTo>
                      <a:pt x="1020" y="1560"/>
                    </a:lnTo>
                    <a:lnTo>
                      <a:pt x="907" y="1588"/>
                    </a:lnTo>
                    <a:lnTo>
                      <a:pt x="850" y="1701"/>
                    </a:lnTo>
                    <a:lnTo>
                      <a:pt x="623" y="1730"/>
                    </a:lnTo>
                    <a:lnTo>
                      <a:pt x="482" y="1786"/>
                    </a:lnTo>
                    <a:lnTo>
                      <a:pt x="453" y="1758"/>
                    </a:lnTo>
                    <a:lnTo>
                      <a:pt x="425" y="1815"/>
                    </a:lnTo>
                    <a:lnTo>
                      <a:pt x="312" y="1815"/>
                    </a:lnTo>
                    <a:lnTo>
                      <a:pt x="255" y="1701"/>
                    </a:lnTo>
                    <a:lnTo>
                      <a:pt x="141" y="1645"/>
                    </a:lnTo>
                    <a:lnTo>
                      <a:pt x="56" y="1645"/>
                    </a:lnTo>
                    <a:lnTo>
                      <a:pt x="0" y="1588"/>
                    </a:lnTo>
                    <a:lnTo>
                      <a:pt x="56" y="1503"/>
                    </a:lnTo>
                    <a:lnTo>
                      <a:pt x="28" y="1390"/>
                    </a:lnTo>
                    <a:lnTo>
                      <a:pt x="170" y="1191"/>
                    </a:lnTo>
                    <a:lnTo>
                      <a:pt x="170" y="1049"/>
                    </a:lnTo>
                    <a:lnTo>
                      <a:pt x="340" y="964"/>
                    </a:lnTo>
                    <a:lnTo>
                      <a:pt x="425" y="851"/>
                    </a:lnTo>
                    <a:lnTo>
                      <a:pt x="397" y="738"/>
                    </a:lnTo>
                    <a:lnTo>
                      <a:pt x="453" y="681"/>
                    </a:lnTo>
                    <a:lnTo>
                      <a:pt x="623" y="681"/>
                    </a:lnTo>
                    <a:lnTo>
                      <a:pt x="652" y="539"/>
                    </a:lnTo>
                    <a:lnTo>
                      <a:pt x="595" y="454"/>
                    </a:lnTo>
                    <a:lnTo>
                      <a:pt x="680" y="284"/>
                    </a:lnTo>
                    <a:lnTo>
                      <a:pt x="879" y="142"/>
                    </a:lnTo>
                    <a:lnTo>
                      <a:pt x="964" y="0"/>
                    </a:lnTo>
                    <a:lnTo>
                      <a:pt x="1105" y="142"/>
                    </a:lnTo>
                    <a:lnTo>
                      <a:pt x="1247" y="171"/>
                    </a:lnTo>
                    <a:lnTo>
                      <a:pt x="1134" y="312"/>
                    </a:lnTo>
                    <a:lnTo>
                      <a:pt x="1190" y="397"/>
                    </a:lnTo>
                    <a:lnTo>
                      <a:pt x="1134" y="482"/>
                    </a:lnTo>
                    <a:lnTo>
                      <a:pt x="1247" y="624"/>
                    </a:lnTo>
                    <a:lnTo>
                      <a:pt x="1559" y="70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0" name="Freeform 275"/>
              <p:cNvSpPr>
                <a:spLocks/>
              </p:cNvSpPr>
              <p:nvPr/>
            </p:nvSpPr>
            <p:spPr bwMode="auto">
              <a:xfrm>
                <a:off x="1862" y="290"/>
                <a:ext cx="2523" cy="1701"/>
              </a:xfrm>
              <a:custGeom>
                <a:avLst/>
                <a:gdLst>
                  <a:gd name="T0" fmla="*/ 1502 w 2523"/>
                  <a:gd name="T1" fmla="*/ 1446 h 1701"/>
                  <a:gd name="T2" fmla="*/ 1587 w 2523"/>
                  <a:gd name="T3" fmla="*/ 1219 h 1701"/>
                  <a:gd name="T4" fmla="*/ 1616 w 2523"/>
                  <a:gd name="T5" fmla="*/ 1020 h 1701"/>
                  <a:gd name="T6" fmla="*/ 1474 w 2523"/>
                  <a:gd name="T7" fmla="*/ 1105 h 1701"/>
                  <a:gd name="T8" fmla="*/ 1275 w 2523"/>
                  <a:gd name="T9" fmla="*/ 1247 h 1701"/>
                  <a:gd name="T10" fmla="*/ 1105 w 2523"/>
                  <a:gd name="T11" fmla="*/ 1219 h 1701"/>
                  <a:gd name="T12" fmla="*/ 964 w 2523"/>
                  <a:gd name="T13" fmla="*/ 1105 h 1701"/>
                  <a:gd name="T14" fmla="*/ 793 w 2523"/>
                  <a:gd name="T15" fmla="*/ 964 h 1701"/>
                  <a:gd name="T16" fmla="*/ 680 w 2523"/>
                  <a:gd name="T17" fmla="*/ 935 h 1701"/>
                  <a:gd name="T18" fmla="*/ 567 w 2523"/>
                  <a:gd name="T19" fmla="*/ 850 h 1701"/>
                  <a:gd name="T20" fmla="*/ 312 w 2523"/>
                  <a:gd name="T21" fmla="*/ 879 h 1701"/>
                  <a:gd name="T22" fmla="*/ 85 w 2523"/>
                  <a:gd name="T23" fmla="*/ 794 h 1701"/>
                  <a:gd name="T24" fmla="*/ 141 w 2523"/>
                  <a:gd name="T25" fmla="*/ 425 h 1701"/>
                  <a:gd name="T26" fmla="*/ 312 w 2523"/>
                  <a:gd name="T27" fmla="*/ 283 h 1701"/>
                  <a:gd name="T28" fmla="*/ 680 w 2523"/>
                  <a:gd name="T29" fmla="*/ 312 h 1701"/>
                  <a:gd name="T30" fmla="*/ 992 w 2523"/>
                  <a:gd name="T31" fmla="*/ 453 h 1701"/>
                  <a:gd name="T32" fmla="*/ 1247 w 2523"/>
                  <a:gd name="T33" fmla="*/ 425 h 1701"/>
                  <a:gd name="T34" fmla="*/ 1559 w 2523"/>
                  <a:gd name="T35" fmla="*/ 0 h 1701"/>
                  <a:gd name="T36" fmla="*/ 1559 w 2523"/>
                  <a:gd name="T37" fmla="*/ 198 h 1701"/>
                  <a:gd name="T38" fmla="*/ 1729 w 2523"/>
                  <a:gd name="T39" fmla="*/ 170 h 1701"/>
                  <a:gd name="T40" fmla="*/ 1899 w 2523"/>
                  <a:gd name="T41" fmla="*/ 255 h 1701"/>
                  <a:gd name="T42" fmla="*/ 1984 w 2523"/>
                  <a:gd name="T43" fmla="*/ 397 h 1701"/>
                  <a:gd name="T44" fmla="*/ 2126 w 2523"/>
                  <a:gd name="T45" fmla="*/ 482 h 1701"/>
                  <a:gd name="T46" fmla="*/ 2296 w 2523"/>
                  <a:gd name="T47" fmla="*/ 312 h 1701"/>
                  <a:gd name="T48" fmla="*/ 2381 w 2523"/>
                  <a:gd name="T49" fmla="*/ 142 h 1701"/>
                  <a:gd name="T50" fmla="*/ 2523 w 2523"/>
                  <a:gd name="T51" fmla="*/ 397 h 1701"/>
                  <a:gd name="T52" fmla="*/ 2324 w 2523"/>
                  <a:gd name="T53" fmla="*/ 538 h 1701"/>
                  <a:gd name="T54" fmla="*/ 2239 w 2523"/>
                  <a:gd name="T55" fmla="*/ 567 h 1701"/>
                  <a:gd name="T56" fmla="*/ 2098 w 2523"/>
                  <a:gd name="T57" fmla="*/ 652 h 1701"/>
                  <a:gd name="T58" fmla="*/ 1927 w 2523"/>
                  <a:gd name="T59" fmla="*/ 510 h 1701"/>
                  <a:gd name="T60" fmla="*/ 1899 w 2523"/>
                  <a:gd name="T61" fmla="*/ 595 h 1701"/>
                  <a:gd name="T62" fmla="*/ 1757 w 2523"/>
                  <a:gd name="T63" fmla="*/ 822 h 1701"/>
                  <a:gd name="T64" fmla="*/ 1984 w 2523"/>
                  <a:gd name="T65" fmla="*/ 879 h 1701"/>
                  <a:gd name="T66" fmla="*/ 1956 w 2523"/>
                  <a:gd name="T67" fmla="*/ 1134 h 1701"/>
                  <a:gd name="T68" fmla="*/ 1899 w 2523"/>
                  <a:gd name="T69" fmla="*/ 1304 h 1701"/>
                  <a:gd name="T70" fmla="*/ 1871 w 2523"/>
                  <a:gd name="T71" fmla="*/ 1559 h 1701"/>
                  <a:gd name="T72" fmla="*/ 1672 w 2523"/>
                  <a:gd name="T73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23" h="1701">
                    <a:moveTo>
                      <a:pt x="1672" y="1701"/>
                    </a:moveTo>
                    <a:lnTo>
                      <a:pt x="1502" y="1446"/>
                    </a:lnTo>
                    <a:lnTo>
                      <a:pt x="1587" y="1361"/>
                    </a:lnTo>
                    <a:lnTo>
                      <a:pt x="1587" y="1219"/>
                    </a:lnTo>
                    <a:lnTo>
                      <a:pt x="1672" y="1162"/>
                    </a:lnTo>
                    <a:lnTo>
                      <a:pt x="1616" y="1020"/>
                    </a:lnTo>
                    <a:lnTo>
                      <a:pt x="1502" y="992"/>
                    </a:lnTo>
                    <a:lnTo>
                      <a:pt x="1474" y="1105"/>
                    </a:lnTo>
                    <a:lnTo>
                      <a:pt x="1332" y="1077"/>
                    </a:lnTo>
                    <a:lnTo>
                      <a:pt x="1275" y="1247"/>
                    </a:lnTo>
                    <a:lnTo>
                      <a:pt x="1105" y="1276"/>
                    </a:lnTo>
                    <a:lnTo>
                      <a:pt x="1105" y="1219"/>
                    </a:lnTo>
                    <a:lnTo>
                      <a:pt x="964" y="1191"/>
                    </a:lnTo>
                    <a:lnTo>
                      <a:pt x="964" y="1105"/>
                    </a:lnTo>
                    <a:lnTo>
                      <a:pt x="850" y="1049"/>
                    </a:lnTo>
                    <a:lnTo>
                      <a:pt x="793" y="964"/>
                    </a:lnTo>
                    <a:lnTo>
                      <a:pt x="708" y="964"/>
                    </a:lnTo>
                    <a:lnTo>
                      <a:pt x="680" y="935"/>
                    </a:lnTo>
                    <a:lnTo>
                      <a:pt x="623" y="935"/>
                    </a:lnTo>
                    <a:lnTo>
                      <a:pt x="567" y="850"/>
                    </a:lnTo>
                    <a:lnTo>
                      <a:pt x="425" y="850"/>
                    </a:lnTo>
                    <a:lnTo>
                      <a:pt x="312" y="879"/>
                    </a:lnTo>
                    <a:lnTo>
                      <a:pt x="141" y="794"/>
                    </a:lnTo>
                    <a:lnTo>
                      <a:pt x="85" y="794"/>
                    </a:lnTo>
                    <a:lnTo>
                      <a:pt x="0" y="453"/>
                    </a:lnTo>
                    <a:lnTo>
                      <a:pt x="141" y="425"/>
                    </a:lnTo>
                    <a:lnTo>
                      <a:pt x="226" y="283"/>
                    </a:lnTo>
                    <a:lnTo>
                      <a:pt x="312" y="283"/>
                    </a:lnTo>
                    <a:lnTo>
                      <a:pt x="482" y="312"/>
                    </a:lnTo>
                    <a:lnTo>
                      <a:pt x="680" y="312"/>
                    </a:lnTo>
                    <a:lnTo>
                      <a:pt x="765" y="425"/>
                    </a:lnTo>
                    <a:lnTo>
                      <a:pt x="992" y="453"/>
                    </a:lnTo>
                    <a:lnTo>
                      <a:pt x="1162" y="397"/>
                    </a:lnTo>
                    <a:lnTo>
                      <a:pt x="1247" y="425"/>
                    </a:lnTo>
                    <a:lnTo>
                      <a:pt x="1417" y="57"/>
                    </a:lnTo>
                    <a:lnTo>
                      <a:pt x="1559" y="0"/>
                    </a:lnTo>
                    <a:lnTo>
                      <a:pt x="1474" y="170"/>
                    </a:lnTo>
                    <a:lnTo>
                      <a:pt x="1559" y="198"/>
                    </a:lnTo>
                    <a:lnTo>
                      <a:pt x="1701" y="85"/>
                    </a:lnTo>
                    <a:lnTo>
                      <a:pt x="1729" y="170"/>
                    </a:lnTo>
                    <a:lnTo>
                      <a:pt x="1842" y="170"/>
                    </a:lnTo>
                    <a:lnTo>
                      <a:pt x="1899" y="255"/>
                    </a:lnTo>
                    <a:lnTo>
                      <a:pt x="1927" y="368"/>
                    </a:lnTo>
                    <a:lnTo>
                      <a:pt x="1984" y="397"/>
                    </a:lnTo>
                    <a:lnTo>
                      <a:pt x="2041" y="368"/>
                    </a:lnTo>
                    <a:lnTo>
                      <a:pt x="2126" y="482"/>
                    </a:lnTo>
                    <a:lnTo>
                      <a:pt x="2211" y="453"/>
                    </a:lnTo>
                    <a:lnTo>
                      <a:pt x="2296" y="312"/>
                    </a:lnTo>
                    <a:lnTo>
                      <a:pt x="2296" y="170"/>
                    </a:lnTo>
                    <a:lnTo>
                      <a:pt x="2381" y="142"/>
                    </a:lnTo>
                    <a:lnTo>
                      <a:pt x="2466" y="255"/>
                    </a:lnTo>
                    <a:lnTo>
                      <a:pt x="2523" y="397"/>
                    </a:lnTo>
                    <a:lnTo>
                      <a:pt x="2409" y="482"/>
                    </a:lnTo>
                    <a:lnTo>
                      <a:pt x="2324" y="538"/>
                    </a:lnTo>
                    <a:lnTo>
                      <a:pt x="2296" y="510"/>
                    </a:lnTo>
                    <a:lnTo>
                      <a:pt x="2239" y="567"/>
                    </a:lnTo>
                    <a:lnTo>
                      <a:pt x="2183" y="538"/>
                    </a:lnTo>
                    <a:lnTo>
                      <a:pt x="2098" y="652"/>
                    </a:lnTo>
                    <a:lnTo>
                      <a:pt x="1956" y="624"/>
                    </a:lnTo>
                    <a:lnTo>
                      <a:pt x="1927" y="510"/>
                    </a:lnTo>
                    <a:lnTo>
                      <a:pt x="1899" y="510"/>
                    </a:lnTo>
                    <a:lnTo>
                      <a:pt x="1899" y="595"/>
                    </a:lnTo>
                    <a:lnTo>
                      <a:pt x="1672" y="680"/>
                    </a:lnTo>
                    <a:lnTo>
                      <a:pt x="1757" y="822"/>
                    </a:lnTo>
                    <a:lnTo>
                      <a:pt x="1729" y="907"/>
                    </a:lnTo>
                    <a:lnTo>
                      <a:pt x="1984" y="879"/>
                    </a:lnTo>
                    <a:lnTo>
                      <a:pt x="2012" y="992"/>
                    </a:lnTo>
                    <a:lnTo>
                      <a:pt x="1956" y="1134"/>
                    </a:lnTo>
                    <a:lnTo>
                      <a:pt x="2098" y="1162"/>
                    </a:lnTo>
                    <a:lnTo>
                      <a:pt x="1899" y="1304"/>
                    </a:lnTo>
                    <a:lnTo>
                      <a:pt x="1814" y="1474"/>
                    </a:lnTo>
                    <a:lnTo>
                      <a:pt x="1871" y="1559"/>
                    </a:lnTo>
                    <a:lnTo>
                      <a:pt x="1842" y="1701"/>
                    </a:lnTo>
                    <a:lnTo>
                      <a:pt x="1672" y="170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1" name="Freeform 278"/>
              <p:cNvSpPr>
                <a:spLocks/>
              </p:cNvSpPr>
              <p:nvPr/>
            </p:nvSpPr>
            <p:spPr bwMode="auto">
              <a:xfrm>
                <a:off x="3534" y="772"/>
                <a:ext cx="936" cy="709"/>
              </a:xfrm>
              <a:custGeom>
                <a:avLst/>
                <a:gdLst>
                  <a:gd name="T0" fmla="*/ 652 w 936"/>
                  <a:gd name="T1" fmla="*/ 56 h 709"/>
                  <a:gd name="T2" fmla="*/ 737 w 936"/>
                  <a:gd name="T3" fmla="*/ 0 h 709"/>
                  <a:gd name="T4" fmla="*/ 794 w 936"/>
                  <a:gd name="T5" fmla="*/ 28 h 709"/>
                  <a:gd name="T6" fmla="*/ 879 w 936"/>
                  <a:gd name="T7" fmla="*/ 28 h 709"/>
                  <a:gd name="T8" fmla="*/ 936 w 936"/>
                  <a:gd name="T9" fmla="*/ 227 h 709"/>
                  <a:gd name="T10" fmla="*/ 879 w 936"/>
                  <a:gd name="T11" fmla="*/ 397 h 709"/>
                  <a:gd name="T12" fmla="*/ 822 w 936"/>
                  <a:gd name="T13" fmla="*/ 453 h 709"/>
                  <a:gd name="T14" fmla="*/ 851 w 936"/>
                  <a:gd name="T15" fmla="*/ 567 h 709"/>
                  <a:gd name="T16" fmla="*/ 794 w 936"/>
                  <a:gd name="T17" fmla="*/ 709 h 709"/>
                  <a:gd name="T18" fmla="*/ 652 w 936"/>
                  <a:gd name="T19" fmla="*/ 680 h 709"/>
                  <a:gd name="T20" fmla="*/ 511 w 936"/>
                  <a:gd name="T21" fmla="*/ 538 h 709"/>
                  <a:gd name="T22" fmla="*/ 426 w 936"/>
                  <a:gd name="T23" fmla="*/ 680 h 709"/>
                  <a:gd name="T24" fmla="*/ 284 w 936"/>
                  <a:gd name="T25" fmla="*/ 652 h 709"/>
                  <a:gd name="T26" fmla="*/ 340 w 936"/>
                  <a:gd name="T27" fmla="*/ 510 h 709"/>
                  <a:gd name="T28" fmla="*/ 312 w 936"/>
                  <a:gd name="T29" fmla="*/ 397 h 709"/>
                  <a:gd name="T30" fmla="*/ 57 w 936"/>
                  <a:gd name="T31" fmla="*/ 425 h 709"/>
                  <a:gd name="T32" fmla="*/ 85 w 936"/>
                  <a:gd name="T33" fmla="*/ 340 h 709"/>
                  <a:gd name="T34" fmla="*/ 0 w 936"/>
                  <a:gd name="T35" fmla="*/ 198 h 709"/>
                  <a:gd name="T36" fmla="*/ 227 w 936"/>
                  <a:gd name="T37" fmla="*/ 113 h 709"/>
                  <a:gd name="T38" fmla="*/ 227 w 936"/>
                  <a:gd name="T39" fmla="*/ 28 h 709"/>
                  <a:gd name="T40" fmla="*/ 255 w 936"/>
                  <a:gd name="T41" fmla="*/ 28 h 709"/>
                  <a:gd name="T42" fmla="*/ 284 w 936"/>
                  <a:gd name="T43" fmla="*/ 142 h 709"/>
                  <a:gd name="T44" fmla="*/ 426 w 936"/>
                  <a:gd name="T45" fmla="*/ 170 h 709"/>
                  <a:gd name="T46" fmla="*/ 511 w 936"/>
                  <a:gd name="T47" fmla="*/ 56 h 709"/>
                  <a:gd name="T48" fmla="*/ 567 w 936"/>
                  <a:gd name="T49" fmla="*/ 85 h 709"/>
                  <a:gd name="T50" fmla="*/ 624 w 936"/>
                  <a:gd name="T51" fmla="*/ 28 h 709"/>
                  <a:gd name="T52" fmla="*/ 652 w 936"/>
                  <a:gd name="T53" fmla="*/ 56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36" h="709">
                    <a:moveTo>
                      <a:pt x="652" y="56"/>
                    </a:moveTo>
                    <a:lnTo>
                      <a:pt x="737" y="0"/>
                    </a:lnTo>
                    <a:lnTo>
                      <a:pt x="794" y="28"/>
                    </a:lnTo>
                    <a:lnTo>
                      <a:pt x="879" y="28"/>
                    </a:lnTo>
                    <a:lnTo>
                      <a:pt x="936" y="227"/>
                    </a:lnTo>
                    <a:lnTo>
                      <a:pt x="879" y="397"/>
                    </a:lnTo>
                    <a:lnTo>
                      <a:pt x="822" y="453"/>
                    </a:lnTo>
                    <a:lnTo>
                      <a:pt x="851" y="567"/>
                    </a:lnTo>
                    <a:lnTo>
                      <a:pt x="794" y="709"/>
                    </a:lnTo>
                    <a:lnTo>
                      <a:pt x="652" y="680"/>
                    </a:lnTo>
                    <a:lnTo>
                      <a:pt x="511" y="538"/>
                    </a:lnTo>
                    <a:lnTo>
                      <a:pt x="426" y="680"/>
                    </a:lnTo>
                    <a:lnTo>
                      <a:pt x="284" y="652"/>
                    </a:lnTo>
                    <a:lnTo>
                      <a:pt x="340" y="510"/>
                    </a:lnTo>
                    <a:lnTo>
                      <a:pt x="312" y="397"/>
                    </a:lnTo>
                    <a:lnTo>
                      <a:pt x="57" y="425"/>
                    </a:lnTo>
                    <a:lnTo>
                      <a:pt x="85" y="340"/>
                    </a:lnTo>
                    <a:lnTo>
                      <a:pt x="0" y="198"/>
                    </a:lnTo>
                    <a:lnTo>
                      <a:pt x="227" y="113"/>
                    </a:lnTo>
                    <a:lnTo>
                      <a:pt x="227" y="28"/>
                    </a:lnTo>
                    <a:lnTo>
                      <a:pt x="255" y="28"/>
                    </a:lnTo>
                    <a:lnTo>
                      <a:pt x="284" y="142"/>
                    </a:lnTo>
                    <a:lnTo>
                      <a:pt x="426" y="170"/>
                    </a:lnTo>
                    <a:lnTo>
                      <a:pt x="511" y="56"/>
                    </a:lnTo>
                    <a:lnTo>
                      <a:pt x="567" y="85"/>
                    </a:lnTo>
                    <a:lnTo>
                      <a:pt x="624" y="28"/>
                    </a:lnTo>
                    <a:lnTo>
                      <a:pt x="652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2" name="Freeform 280"/>
              <p:cNvSpPr>
                <a:spLocks/>
              </p:cNvSpPr>
              <p:nvPr/>
            </p:nvSpPr>
            <p:spPr bwMode="auto">
              <a:xfrm>
                <a:off x="3421" y="2671"/>
                <a:ext cx="1134" cy="1163"/>
              </a:xfrm>
              <a:custGeom>
                <a:avLst/>
                <a:gdLst>
                  <a:gd name="T0" fmla="*/ 0 w 1134"/>
                  <a:gd name="T1" fmla="*/ 879 h 1163"/>
                  <a:gd name="T2" fmla="*/ 57 w 1134"/>
                  <a:gd name="T3" fmla="*/ 822 h 1163"/>
                  <a:gd name="T4" fmla="*/ 57 w 1134"/>
                  <a:gd name="T5" fmla="*/ 681 h 1163"/>
                  <a:gd name="T6" fmla="*/ 170 w 1134"/>
                  <a:gd name="T7" fmla="*/ 652 h 1163"/>
                  <a:gd name="T8" fmla="*/ 170 w 1134"/>
                  <a:gd name="T9" fmla="*/ 567 h 1163"/>
                  <a:gd name="T10" fmla="*/ 312 w 1134"/>
                  <a:gd name="T11" fmla="*/ 425 h 1163"/>
                  <a:gd name="T12" fmla="*/ 283 w 1134"/>
                  <a:gd name="T13" fmla="*/ 369 h 1163"/>
                  <a:gd name="T14" fmla="*/ 510 w 1134"/>
                  <a:gd name="T15" fmla="*/ 340 h 1163"/>
                  <a:gd name="T16" fmla="*/ 567 w 1134"/>
                  <a:gd name="T17" fmla="*/ 227 h 1163"/>
                  <a:gd name="T18" fmla="*/ 680 w 1134"/>
                  <a:gd name="T19" fmla="*/ 199 h 1163"/>
                  <a:gd name="T20" fmla="*/ 822 w 1134"/>
                  <a:gd name="T21" fmla="*/ 85 h 1163"/>
                  <a:gd name="T22" fmla="*/ 709 w 1134"/>
                  <a:gd name="T23" fmla="*/ 0 h 1163"/>
                  <a:gd name="T24" fmla="*/ 964 w 1134"/>
                  <a:gd name="T25" fmla="*/ 29 h 1163"/>
                  <a:gd name="T26" fmla="*/ 1049 w 1134"/>
                  <a:gd name="T27" fmla="*/ 85 h 1163"/>
                  <a:gd name="T28" fmla="*/ 1134 w 1134"/>
                  <a:gd name="T29" fmla="*/ 397 h 1163"/>
                  <a:gd name="T30" fmla="*/ 1077 w 1134"/>
                  <a:gd name="T31" fmla="*/ 454 h 1163"/>
                  <a:gd name="T32" fmla="*/ 1106 w 1134"/>
                  <a:gd name="T33" fmla="*/ 567 h 1163"/>
                  <a:gd name="T34" fmla="*/ 935 w 1134"/>
                  <a:gd name="T35" fmla="*/ 709 h 1163"/>
                  <a:gd name="T36" fmla="*/ 935 w 1134"/>
                  <a:gd name="T37" fmla="*/ 794 h 1163"/>
                  <a:gd name="T38" fmla="*/ 1077 w 1134"/>
                  <a:gd name="T39" fmla="*/ 851 h 1163"/>
                  <a:gd name="T40" fmla="*/ 1106 w 1134"/>
                  <a:gd name="T41" fmla="*/ 964 h 1163"/>
                  <a:gd name="T42" fmla="*/ 935 w 1134"/>
                  <a:gd name="T43" fmla="*/ 964 h 1163"/>
                  <a:gd name="T44" fmla="*/ 907 w 1134"/>
                  <a:gd name="T45" fmla="*/ 1134 h 1163"/>
                  <a:gd name="T46" fmla="*/ 794 w 1134"/>
                  <a:gd name="T47" fmla="*/ 1163 h 1163"/>
                  <a:gd name="T48" fmla="*/ 539 w 1134"/>
                  <a:gd name="T49" fmla="*/ 1049 h 1163"/>
                  <a:gd name="T50" fmla="*/ 453 w 1134"/>
                  <a:gd name="T51" fmla="*/ 1106 h 1163"/>
                  <a:gd name="T52" fmla="*/ 340 w 1134"/>
                  <a:gd name="T53" fmla="*/ 1078 h 1163"/>
                  <a:gd name="T54" fmla="*/ 368 w 1134"/>
                  <a:gd name="T55" fmla="*/ 992 h 1163"/>
                  <a:gd name="T56" fmla="*/ 255 w 1134"/>
                  <a:gd name="T57" fmla="*/ 851 h 1163"/>
                  <a:gd name="T58" fmla="*/ 142 w 1134"/>
                  <a:gd name="T59" fmla="*/ 907 h 1163"/>
                  <a:gd name="T60" fmla="*/ 0 w 1134"/>
                  <a:gd name="T61" fmla="*/ 879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1163">
                    <a:moveTo>
                      <a:pt x="0" y="879"/>
                    </a:moveTo>
                    <a:lnTo>
                      <a:pt x="57" y="822"/>
                    </a:lnTo>
                    <a:lnTo>
                      <a:pt x="57" y="681"/>
                    </a:lnTo>
                    <a:lnTo>
                      <a:pt x="170" y="652"/>
                    </a:lnTo>
                    <a:lnTo>
                      <a:pt x="170" y="567"/>
                    </a:lnTo>
                    <a:lnTo>
                      <a:pt x="312" y="425"/>
                    </a:lnTo>
                    <a:lnTo>
                      <a:pt x="283" y="369"/>
                    </a:lnTo>
                    <a:lnTo>
                      <a:pt x="510" y="340"/>
                    </a:lnTo>
                    <a:lnTo>
                      <a:pt x="567" y="227"/>
                    </a:lnTo>
                    <a:lnTo>
                      <a:pt x="680" y="199"/>
                    </a:lnTo>
                    <a:lnTo>
                      <a:pt x="822" y="85"/>
                    </a:lnTo>
                    <a:lnTo>
                      <a:pt x="709" y="0"/>
                    </a:lnTo>
                    <a:lnTo>
                      <a:pt x="964" y="29"/>
                    </a:lnTo>
                    <a:lnTo>
                      <a:pt x="1049" y="85"/>
                    </a:lnTo>
                    <a:lnTo>
                      <a:pt x="1134" y="397"/>
                    </a:lnTo>
                    <a:lnTo>
                      <a:pt x="1077" y="454"/>
                    </a:lnTo>
                    <a:lnTo>
                      <a:pt x="1106" y="567"/>
                    </a:lnTo>
                    <a:lnTo>
                      <a:pt x="935" y="709"/>
                    </a:lnTo>
                    <a:lnTo>
                      <a:pt x="935" y="794"/>
                    </a:lnTo>
                    <a:lnTo>
                      <a:pt x="1077" y="851"/>
                    </a:lnTo>
                    <a:lnTo>
                      <a:pt x="1106" y="964"/>
                    </a:lnTo>
                    <a:lnTo>
                      <a:pt x="935" y="964"/>
                    </a:lnTo>
                    <a:lnTo>
                      <a:pt x="907" y="1134"/>
                    </a:lnTo>
                    <a:lnTo>
                      <a:pt x="794" y="1163"/>
                    </a:lnTo>
                    <a:lnTo>
                      <a:pt x="539" y="1049"/>
                    </a:lnTo>
                    <a:lnTo>
                      <a:pt x="453" y="1106"/>
                    </a:lnTo>
                    <a:lnTo>
                      <a:pt x="340" y="1078"/>
                    </a:lnTo>
                    <a:lnTo>
                      <a:pt x="368" y="992"/>
                    </a:lnTo>
                    <a:lnTo>
                      <a:pt x="255" y="851"/>
                    </a:lnTo>
                    <a:lnTo>
                      <a:pt x="142" y="907"/>
                    </a:lnTo>
                    <a:lnTo>
                      <a:pt x="0" y="8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3" name="Freeform 282"/>
              <p:cNvSpPr>
                <a:spLocks/>
              </p:cNvSpPr>
              <p:nvPr/>
            </p:nvSpPr>
            <p:spPr bwMode="auto">
              <a:xfrm>
                <a:off x="2599" y="2898"/>
                <a:ext cx="1134" cy="1049"/>
              </a:xfrm>
              <a:custGeom>
                <a:avLst/>
                <a:gdLst>
                  <a:gd name="T0" fmla="*/ 482 w 1134"/>
                  <a:gd name="T1" fmla="*/ 0 h 1049"/>
                  <a:gd name="T2" fmla="*/ 368 w 1134"/>
                  <a:gd name="T3" fmla="*/ 85 h 1049"/>
                  <a:gd name="T4" fmla="*/ 283 w 1134"/>
                  <a:gd name="T5" fmla="*/ 85 h 1049"/>
                  <a:gd name="T6" fmla="*/ 227 w 1134"/>
                  <a:gd name="T7" fmla="*/ 227 h 1049"/>
                  <a:gd name="T8" fmla="*/ 283 w 1134"/>
                  <a:gd name="T9" fmla="*/ 312 h 1049"/>
                  <a:gd name="T10" fmla="*/ 283 w 1134"/>
                  <a:gd name="T11" fmla="*/ 454 h 1049"/>
                  <a:gd name="T12" fmla="*/ 227 w 1134"/>
                  <a:gd name="T13" fmla="*/ 454 h 1049"/>
                  <a:gd name="T14" fmla="*/ 170 w 1134"/>
                  <a:gd name="T15" fmla="*/ 539 h 1049"/>
                  <a:gd name="T16" fmla="*/ 0 w 1134"/>
                  <a:gd name="T17" fmla="*/ 567 h 1049"/>
                  <a:gd name="T18" fmla="*/ 0 w 1134"/>
                  <a:gd name="T19" fmla="*/ 652 h 1049"/>
                  <a:gd name="T20" fmla="*/ 85 w 1134"/>
                  <a:gd name="T21" fmla="*/ 737 h 1049"/>
                  <a:gd name="T22" fmla="*/ 340 w 1134"/>
                  <a:gd name="T23" fmla="*/ 851 h 1049"/>
                  <a:gd name="T24" fmla="*/ 368 w 1134"/>
                  <a:gd name="T25" fmla="*/ 936 h 1049"/>
                  <a:gd name="T26" fmla="*/ 482 w 1134"/>
                  <a:gd name="T27" fmla="*/ 1049 h 1049"/>
                  <a:gd name="T28" fmla="*/ 510 w 1134"/>
                  <a:gd name="T29" fmla="*/ 964 h 1049"/>
                  <a:gd name="T30" fmla="*/ 623 w 1134"/>
                  <a:gd name="T31" fmla="*/ 851 h 1049"/>
                  <a:gd name="T32" fmla="*/ 652 w 1134"/>
                  <a:gd name="T33" fmla="*/ 765 h 1049"/>
                  <a:gd name="T34" fmla="*/ 737 w 1134"/>
                  <a:gd name="T35" fmla="*/ 737 h 1049"/>
                  <a:gd name="T36" fmla="*/ 737 w 1134"/>
                  <a:gd name="T37" fmla="*/ 680 h 1049"/>
                  <a:gd name="T38" fmla="*/ 822 w 1134"/>
                  <a:gd name="T39" fmla="*/ 709 h 1049"/>
                  <a:gd name="T40" fmla="*/ 822 w 1134"/>
                  <a:gd name="T41" fmla="*/ 652 h 1049"/>
                  <a:gd name="T42" fmla="*/ 879 w 1134"/>
                  <a:gd name="T43" fmla="*/ 595 h 1049"/>
                  <a:gd name="T44" fmla="*/ 879 w 1134"/>
                  <a:gd name="T45" fmla="*/ 454 h 1049"/>
                  <a:gd name="T46" fmla="*/ 992 w 1134"/>
                  <a:gd name="T47" fmla="*/ 425 h 1049"/>
                  <a:gd name="T48" fmla="*/ 992 w 1134"/>
                  <a:gd name="T49" fmla="*/ 340 h 1049"/>
                  <a:gd name="T50" fmla="*/ 1134 w 1134"/>
                  <a:gd name="T51" fmla="*/ 198 h 1049"/>
                  <a:gd name="T52" fmla="*/ 1105 w 1134"/>
                  <a:gd name="T53" fmla="*/ 142 h 1049"/>
                  <a:gd name="T54" fmla="*/ 964 w 1134"/>
                  <a:gd name="T55" fmla="*/ 198 h 1049"/>
                  <a:gd name="T56" fmla="*/ 935 w 1134"/>
                  <a:gd name="T57" fmla="*/ 170 h 1049"/>
                  <a:gd name="T58" fmla="*/ 907 w 1134"/>
                  <a:gd name="T59" fmla="*/ 227 h 1049"/>
                  <a:gd name="T60" fmla="*/ 794 w 1134"/>
                  <a:gd name="T61" fmla="*/ 227 h 1049"/>
                  <a:gd name="T62" fmla="*/ 737 w 1134"/>
                  <a:gd name="T63" fmla="*/ 113 h 1049"/>
                  <a:gd name="T64" fmla="*/ 623 w 1134"/>
                  <a:gd name="T65" fmla="*/ 57 h 1049"/>
                  <a:gd name="T66" fmla="*/ 538 w 1134"/>
                  <a:gd name="T67" fmla="*/ 57 h 1049"/>
                  <a:gd name="T68" fmla="*/ 482 w 1134"/>
                  <a:gd name="T69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34" h="1049">
                    <a:moveTo>
                      <a:pt x="482" y="0"/>
                    </a:moveTo>
                    <a:lnTo>
                      <a:pt x="368" y="85"/>
                    </a:lnTo>
                    <a:lnTo>
                      <a:pt x="283" y="85"/>
                    </a:lnTo>
                    <a:lnTo>
                      <a:pt x="227" y="227"/>
                    </a:lnTo>
                    <a:lnTo>
                      <a:pt x="283" y="312"/>
                    </a:lnTo>
                    <a:lnTo>
                      <a:pt x="283" y="454"/>
                    </a:lnTo>
                    <a:lnTo>
                      <a:pt x="227" y="454"/>
                    </a:lnTo>
                    <a:lnTo>
                      <a:pt x="170" y="539"/>
                    </a:lnTo>
                    <a:lnTo>
                      <a:pt x="0" y="567"/>
                    </a:lnTo>
                    <a:lnTo>
                      <a:pt x="0" y="652"/>
                    </a:lnTo>
                    <a:lnTo>
                      <a:pt x="85" y="737"/>
                    </a:lnTo>
                    <a:lnTo>
                      <a:pt x="340" y="851"/>
                    </a:lnTo>
                    <a:lnTo>
                      <a:pt x="368" y="936"/>
                    </a:lnTo>
                    <a:lnTo>
                      <a:pt x="482" y="1049"/>
                    </a:lnTo>
                    <a:lnTo>
                      <a:pt x="510" y="964"/>
                    </a:lnTo>
                    <a:lnTo>
                      <a:pt x="623" y="851"/>
                    </a:lnTo>
                    <a:lnTo>
                      <a:pt x="652" y="765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822" y="709"/>
                    </a:lnTo>
                    <a:lnTo>
                      <a:pt x="822" y="652"/>
                    </a:lnTo>
                    <a:lnTo>
                      <a:pt x="879" y="595"/>
                    </a:lnTo>
                    <a:lnTo>
                      <a:pt x="879" y="454"/>
                    </a:lnTo>
                    <a:lnTo>
                      <a:pt x="992" y="425"/>
                    </a:lnTo>
                    <a:lnTo>
                      <a:pt x="992" y="340"/>
                    </a:lnTo>
                    <a:lnTo>
                      <a:pt x="1134" y="198"/>
                    </a:lnTo>
                    <a:lnTo>
                      <a:pt x="1105" y="142"/>
                    </a:lnTo>
                    <a:lnTo>
                      <a:pt x="964" y="198"/>
                    </a:lnTo>
                    <a:lnTo>
                      <a:pt x="935" y="170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37" y="113"/>
                    </a:lnTo>
                    <a:lnTo>
                      <a:pt x="623" y="57"/>
                    </a:lnTo>
                    <a:lnTo>
                      <a:pt x="538" y="57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4" name="Freeform 283"/>
              <p:cNvSpPr>
                <a:spLocks/>
              </p:cNvSpPr>
              <p:nvPr/>
            </p:nvSpPr>
            <p:spPr bwMode="auto">
              <a:xfrm>
                <a:off x="2599" y="1736"/>
                <a:ext cx="935" cy="1247"/>
              </a:xfrm>
              <a:custGeom>
                <a:avLst/>
                <a:gdLst>
                  <a:gd name="T0" fmla="*/ 765 w 935"/>
                  <a:gd name="T1" fmla="*/ 0 h 1247"/>
                  <a:gd name="T2" fmla="*/ 935 w 935"/>
                  <a:gd name="T3" fmla="*/ 255 h 1247"/>
                  <a:gd name="T4" fmla="*/ 879 w 935"/>
                  <a:gd name="T5" fmla="*/ 312 h 1247"/>
                  <a:gd name="T6" fmla="*/ 907 w 935"/>
                  <a:gd name="T7" fmla="*/ 425 h 1247"/>
                  <a:gd name="T8" fmla="*/ 822 w 935"/>
                  <a:gd name="T9" fmla="*/ 538 h 1247"/>
                  <a:gd name="T10" fmla="*/ 652 w 935"/>
                  <a:gd name="T11" fmla="*/ 623 h 1247"/>
                  <a:gd name="T12" fmla="*/ 652 w 935"/>
                  <a:gd name="T13" fmla="*/ 765 h 1247"/>
                  <a:gd name="T14" fmla="*/ 510 w 935"/>
                  <a:gd name="T15" fmla="*/ 964 h 1247"/>
                  <a:gd name="T16" fmla="*/ 538 w 935"/>
                  <a:gd name="T17" fmla="*/ 1077 h 1247"/>
                  <a:gd name="T18" fmla="*/ 482 w 935"/>
                  <a:gd name="T19" fmla="*/ 1162 h 1247"/>
                  <a:gd name="T20" fmla="*/ 368 w 935"/>
                  <a:gd name="T21" fmla="*/ 1247 h 1247"/>
                  <a:gd name="T22" fmla="*/ 340 w 935"/>
                  <a:gd name="T23" fmla="*/ 1190 h 1247"/>
                  <a:gd name="T24" fmla="*/ 368 w 935"/>
                  <a:gd name="T25" fmla="*/ 1134 h 1247"/>
                  <a:gd name="T26" fmla="*/ 283 w 935"/>
                  <a:gd name="T27" fmla="*/ 1105 h 1247"/>
                  <a:gd name="T28" fmla="*/ 227 w 935"/>
                  <a:gd name="T29" fmla="*/ 1020 h 1247"/>
                  <a:gd name="T30" fmla="*/ 142 w 935"/>
                  <a:gd name="T31" fmla="*/ 1020 h 1247"/>
                  <a:gd name="T32" fmla="*/ 56 w 935"/>
                  <a:gd name="T33" fmla="*/ 935 h 1247"/>
                  <a:gd name="T34" fmla="*/ 56 w 935"/>
                  <a:gd name="T35" fmla="*/ 879 h 1247"/>
                  <a:gd name="T36" fmla="*/ 113 w 935"/>
                  <a:gd name="T37" fmla="*/ 850 h 1247"/>
                  <a:gd name="T38" fmla="*/ 56 w 935"/>
                  <a:gd name="T39" fmla="*/ 822 h 1247"/>
                  <a:gd name="T40" fmla="*/ 85 w 935"/>
                  <a:gd name="T41" fmla="*/ 765 h 1247"/>
                  <a:gd name="T42" fmla="*/ 28 w 935"/>
                  <a:gd name="T43" fmla="*/ 652 h 1247"/>
                  <a:gd name="T44" fmla="*/ 28 w 935"/>
                  <a:gd name="T45" fmla="*/ 538 h 1247"/>
                  <a:gd name="T46" fmla="*/ 0 w 935"/>
                  <a:gd name="T47" fmla="*/ 453 h 1247"/>
                  <a:gd name="T48" fmla="*/ 56 w 935"/>
                  <a:gd name="T49" fmla="*/ 312 h 1247"/>
                  <a:gd name="T50" fmla="*/ 198 w 935"/>
                  <a:gd name="T51" fmla="*/ 368 h 1247"/>
                  <a:gd name="T52" fmla="*/ 368 w 935"/>
                  <a:gd name="T53" fmla="*/ 368 h 1247"/>
                  <a:gd name="T54" fmla="*/ 397 w 935"/>
                  <a:gd name="T55" fmla="*/ 255 h 1247"/>
                  <a:gd name="T56" fmla="*/ 482 w 935"/>
                  <a:gd name="T57" fmla="*/ 255 h 1247"/>
                  <a:gd name="T58" fmla="*/ 538 w 935"/>
                  <a:gd name="T59" fmla="*/ 170 h 1247"/>
                  <a:gd name="T60" fmla="*/ 595 w 935"/>
                  <a:gd name="T61" fmla="*/ 170 h 1247"/>
                  <a:gd name="T62" fmla="*/ 652 w 935"/>
                  <a:gd name="T63" fmla="*/ 56 h 1247"/>
                  <a:gd name="T64" fmla="*/ 652 w 935"/>
                  <a:gd name="T65" fmla="*/ 0 h 1247"/>
                  <a:gd name="T66" fmla="*/ 765 w 935"/>
                  <a:gd name="T67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35" h="1247">
                    <a:moveTo>
                      <a:pt x="765" y="0"/>
                    </a:moveTo>
                    <a:lnTo>
                      <a:pt x="935" y="255"/>
                    </a:lnTo>
                    <a:lnTo>
                      <a:pt x="879" y="312"/>
                    </a:lnTo>
                    <a:lnTo>
                      <a:pt x="907" y="425"/>
                    </a:lnTo>
                    <a:lnTo>
                      <a:pt x="822" y="538"/>
                    </a:lnTo>
                    <a:lnTo>
                      <a:pt x="652" y="623"/>
                    </a:lnTo>
                    <a:lnTo>
                      <a:pt x="652" y="765"/>
                    </a:lnTo>
                    <a:lnTo>
                      <a:pt x="510" y="964"/>
                    </a:lnTo>
                    <a:lnTo>
                      <a:pt x="538" y="1077"/>
                    </a:lnTo>
                    <a:lnTo>
                      <a:pt x="482" y="1162"/>
                    </a:lnTo>
                    <a:lnTo>
                      <a:pt x="368" y="1247"/>
                    </a:lnTo>
                    <a:lnTo>
                      <a:pt x="340" y="1190"/>
                    </a:lnTo>
                    <a:lnTo>
                      <a:pt x="368" y="1134"/>
                    </a:lnTo>
                    <a:lnTo>
                      <a:pt x="283" y="1105"/>
                    </a:lnTo>
                    <a:lnTo>
                      <a:pt x="227" y="1020"/>
                    </a:lnTo>
                    <a:lnTo>
                      <a:pt x="142" y="1020"/>
                    </a:lnTo>
                    <a:lnTo>
                      <a:pt x="56" y="935"/>
                    </a:lnTo>
                    <a:lnTo>
                      <a:pt x="56" y="879"/>
                    </a:lnTo>
                    <a:lnTo>
                      <a:pt x="113" y="850"/>
                    </a:lnTo>
                    <a:lnTo>
                      <a:pt x="56" y="822"/>
                    </a:lnTo>
                    <a:lnTo>
                      <a:pt x="85" y="765"/>
                    </a:lnTo>
                    <a:lnTo>
                      <a:pt x="28" y="652"/>
                    </a:lnTo>
                    <a:lnTo>
                      <a:pt x="28" y="538"/>
                    </a:lnTo>
                    <a:lnTo>
                      <a:pt x="0" y="453"/>
                    </a:lnTo>
                    <a:lnTo>
                      <a:pt x="56" y="312"/>
                    </a:lnTo>
                    <a:lnTo>
                      <a:pt x="198" y="368"/>
                    </a:lnTo>
                    <a:lnTo>
                      <a:pt x="368" y="368"/>
                    </a:lnTo>
                    <a:lnTo>
                      <a:pt x="397" y="255"/>
                    </a:lnTo>
                    <a:lnTo>
                      <a:pt x="482" y="255"/>
                    </a:lnTo>
                    <a:lnTo>
                      <a:pt x="538" y="170"/>
                    </a:lnTo>
                    <a:lnTo>
                      <a:pt x="595" y="170"/>
                    </a:lnTo>
                    <a:lnTo>
                      <a:pt x="652" y="56"/>
                    </a:lnTo>
                    <a:lnTo>
                      <a:pt x="652" y="0"/>
                    </a:lnTo>
                    <a:lnTo>
                      <a:pt x="76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5" name="Freeform 284"/>
              <p:cNvSpPr>
                <a:spLocks/>
              </p:cNvSpPr>
              <p:nvPr/>
            </p:nvSpPr>
            <p:spPr bwMode="auto">
              <a:xfrm>
                <a:off x="2570" y="3834"/>
                <a:ext cx="709" cy="680"/>
              </a:xfrm>
              <a:custGeom>
                <a:avLst/>
                <a:gdLst>
                  <a:gd name="T0" fmla="*/ 397 w 709"/>
                  <a:gd name="T1" fmla="*/ 0 h 680"/>
                  <a:gd name="T2" fmla="*/ 284 w 709"/>
                  <a:gd name="T3" fmla="*/ 113 h 680"/>
                  <a:gd name="T4" fmla="*/ 142 w 709"/>
                  <a:gd name="T5" fmla="*/ 85 h 680"/>
                  <a:gd name="T6" fmla="*/ 0 w 709"/>
                  <a:gd name="T7" fmla="*/ 283 h 680"/>
                  <a:gd name="T8" fmla="*/ 85 w 709"/>
                  <a:gd name="T9" fmla="*/ 340 h 680"/>
                  <a:gd name="T10" fmla="*/ 57 w 709"/>
                  <a:gd name="T11" fmla="*/ 510 h 680"/>
                  <a:gd name="T12" fmla="*/ 256 w 709"/>
                  <a:gd name="T13" fmla="*/ 680 h 680"/>
                  <a:gd name="T14" fmla="*/ 341 w 709"/>
                  <a:gd name="T15" fmla="*/ 595 h 680"/>
                  <a:gd name="T16" fmla="*/ 426 w 709"/>
                  <a:gd name="T17" fmla="*/ 623 h 680"/>
                  <a:gd name="T18" fmla="*/ 709 w 709"/>
                  <a:gd name="T19" fmla="*/ 510 h 680"/>
                  <a:gd name="T20" fmla="*/ 681 w 709"/>
                  <a:gd name="T21" fmla="*/ 170 h 680"/>
                  <a:gd name="T22" fmla="*/ 539 w 709"/>
                  <a:gd name="T23" fmla="*/ 28 h 680"/>
                  <a:gd name="T24" fmla="*/ 511 w 709"/>
                  <a:gd name="T25" fmla="*/ 113 h 680"/>
                  <a:gd name="T26" fmla="*/ 397 w 709"/>
                  <a:gd name="T2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9" h="680">
                    <a:moveTo>
                      <a:pt x="397" y="0"/>
                    </a:moveTo>
                    <a:lnTo>
                      <a:pt x="284" y="113"/>
                    </a:lnTo>
                    <a:lnTo>
                      <a:pt x="142" y="85"/>
                    </a:lnTo>
                    <a:lnTo>
                      <a:pt x="0" y="283"/>
                    </a:lnTo>
                    <a:lnTo>
                      <a:pt x="85" y="340"/>
                    </a:lnTo>
                    <a:lnTo>
                      <a:pt x="57" y="510"/>
                    </a:lnTo>
                    <a:lnTo>
                      <a:pt x="256" y="680"/>
                    </a:lnTo>
                    <a:lnTo>
                      <a:pt x="341" y="595"/>
                    </a:lnTo>
                    <a:lnTo>
                      <a:pt x="426" y="623"/>
                    </a:lnTo>
                    <a:lnTo>
                      <a:pt x="709" y="510"/>
                    </a:lnTo>
                    <a:lnTo>
                      <a:pt x="681" y="170"/>
                    </a:lnTo>
                    <a:lnTo>
                      <a:pt x="539" y="28"/>
                    </a:lnTo>
                    <a:lnTo>
                      <a:pt x="511" y="113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6" name="Freeform 285"/>
              <p:cNvSpPr>
                <a:spLocks/>
              </p:cNvSpPr>
              <p:nvPr/>
            </p:nvSpPr>
            <p:spPr bwMode="auto">
              <a:xfrm>
                <a:off x="2259" y="3465"/>
                <a:ext cx="708" cy="879"/>
              </a:xfrm>
              <a:custGeom>
                <a:avLst/>
                <a:gdLst>
                  <a:gd name="T0" fmla="*/ 340 w 708"/>
                  <a:gd name="T1" fmla="*/ 0 h 879"/>
                  <a:gd name="T2" fmla="*/ 85 w 708"/>
                  <a:gd name="T3" fmla="*/ 28 h 879"/>
                  <a:gd name="T4" fmla="*/ 28 w 708"/>
                  <a:gd name="T5" fmla="*/ 57 h 879"/>
                  <a:gd name="T6" fmla="*/ 0 w 708"/>
                  <a:gd name="T7" fmla="*/ 255 h 879"/>
                  <a:gd name="T8" fmla="*/ 56 w 708"/>
                  <a:gd name="T9" fmla="*/ 312 h 879"/>
                  <a:gd name="T10" fmla="*/ 0 w 708"/>
                  <a:gd name="T11" fmla="*/ 482 h 879"/>
                  <a:gd name="T12" fmla="*/ 85 w 708"/>
                  <a:gd name="T13" fmla="*/ 539 h 879"/>
                  <a:gd name="T14" fmla="*/ 85 w 708"/>
                  <a:gd name="T15" fmla="*/ 680 h 879"/>
                  <a:gd name="T16" fmla="*/ 28 w 708"/>
                  <a:gd name="T17" fmla="*/ 822 h 879"/>
                  <a:gd name="T18" fmla="*/ 226 w 708"/>
                  <a:gd name="T19" fmla="*/ 879 h 879"/>
                  <a:gd name="T20" fmla="*/ 368 w 708"/>
                  <a:gd name="T21" fmla="*/ 879 h 879"/>
                  <a:gd name="T22" fmla="*/ 396 w 708"/>
                  <a:gd name="T23" fmla="*/ 709 h 879"/>
                  <a:gd name="T24" fmla="*/ 311 w 708"/>
                  <a:gd name="T25" fmla="*/ 652 h 879"/>
                  <a:gd name="T26" fmla="*/ 453 w 708"/>
                  <a:gd name="T27" fmla="*/ 454 h 879"/>
                  <a:gd name="T28" fmla="*/ 595 w 708"/>
                  <a:gd name="T29" fmla="*/ 482 h 879"/>
                  <a:gd name="T30" fmla="*/ 708 w 708"/>
                  <a:gd name="T31" fmla="*/ 369 h 879"/>
                  <a:gd name="T32" fmla="*/ 680 w 708"/>
                  <a:gd name="T33" fmla="*/ 284 h 879"/>
                  <a:gd name="T34" fmla="*/ 425 w 708"/>
                  <a:gd name="T35" fmla="*/ 170 h 879"/>
                  <a:gd name="T36" fmla="*/ 340 w 708"/>
                  <a:gd name="T37" fmla="*/ 85 h 879"/>
                  <a:gd name="T38" fmla="*/ 340 w 708"/>
                  <a:gd name="T39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8" h="879">
                    <a:moveTo>
                      <a:pt x="340" y="0"/>
                    </a:moveTo>
                    <a:lnTo>
                      <a:pt x="85" y="28"/>
                    </a:lnTo>
                    <a:lnTo>
                      <a:pt x="28" y="57"/>
                    </a:lnTo>
                    <a:lnTo>
                      <a:pt x="0" y="255"/>
                    </a:lnTo>
                    <a:lnTo>
                      <a:pt x="56" y="312"/>
                    </a:lnTo>
                    <a:lnTo>
                      <a:pt x="0" y="482"/>
                    </a:lnTo>
                    <a:lnTo>
                      <a:pt x="85" y="539"/>
                    </a:lnTo>
                    <a:lnTo>
                      <a:pt x="85" y="680"/>
                    </a:lnTo>
                    <a:lnTo>
                      <a:pt x="28" y="822"/>
                    </a:lnTo>
                    <a:lnTo>
                      <a:pt x="226" y="879"/>
                    </a:lnTo>
                    <a:lnTo>
                      <a:pt x="368" y="879"/>
                    </a:lnTo>
                    <a:lnTo>
                      <a:pt x="396" y="709"/>
                    </a:lnTo>
                    <a:lnTo>
                      <a:pt x="311" y="652"/>
                    </a:lnTo>
                    <a:lnTo>
                      <a:pt x="453" y="454"/>
                    </a:lnTo>
                    <a:lnTo>
                      <a:pt x="595" y="482"/>
                    </a:lnTo>
                    <a:lnTo>
                      <a:pt x="708" y="369"/>
                    </a:lnTo>
                    <a:lnTo>
                      <a:pt x="680" y="284"/>
                    </a:lnTo>
                    <a:lnTo>
                      <a:pt x="425" y="170"/>
                    </a:lnTo>
                    <a:lnTo>
                      <a:pt x="340" y="85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7" name="Freeform 286"/>
              <p:cNvSpPr>
                <a:spLocks/>
              </p:cNvSpPr>
              <p:nvPr/>
            </p:nvSpPr>
            <p:spPr bwMode="auto">
              <a:xfrm>
                <a:off x="3194" y="4712"/>
                <a:ext cx="1503" cy="1843"/>
              </a:xfrm>
              <a:custGeom>
                <a:avLst/>
                <a:gdLst>
                  <a:gd name="T0" fmla="*/ 113 w 1503"/>
                  <a:gd name="T1" fmla="*/ 964 h 1843"/>
                  <a:gd name="T2" fmla="*/ 0 w 1503"/>
                  <a:gd name="T3" fmla="*/ 794 h 1843"/>
                  <a:gd name="T4" fmla="*/ 57 w 1503"/>
                  <a:gd name="T5" fmla="*/ 709 h 1843"/>
                  <a:gd name="T6" fmla="*/ 0 w 1503"/>
                  <a:gd name="T7" fmla="*/ 596 h 1843"/>
                  <a:gd name="T8" fmla="*/ 57 w 1503"/>
                  <a:gd name="T9" fmla="*/ 511 h 1843"/>
                  <a:gd name="T10" fmla="*/ 284 w 1503"/>
                  <a:gd name="T11" fmla="*/ 482 h 1843"/>
                  <a:gd name="T12" fmla="*/ 312 w 1503"/>
                  <a:gd name="T13" fmla="*/ 256 h 1843"/>
                  <a:gd name="T14" fmla="*/ 397 w 1503"/>
                  <a:gd name="T15" fmla="*/ 85 h 1843"/>
                  <a:gd name="T16" fmla="*/ 482 w 1503"/>
                  <a:gd name="T17" fmla="*/ 85 h 1843"/>
                  <a:gd name="T18" fmla="*/ 652 w 1503"/>
                  <a:gd name="T19" fmla="*/ 114 h 1843"/>
                  <a:gd name="T20" fmla="*/ 851 w 1503"/>
                  <a:gd name="T21" fmla="*/ 0 h 1843"/>
                  <a:gd name="T22" fmla="*/ 879 w 1503"/>
                  <a:gd name="T23" fmla="*/ 170 h 1843"/>
                  <a:gd name="T24" fmla="*/ 964 w 1503"/>
                  <a:gd name="T25" fmla="*/ 284 h 1843"/>
                  <a:gd name="T26" fmla="*/ 1106 w 1503"/>
                  <a:gd name="T27" fmla="*/ 284 h 1843"/>
                  <a:gd name="T28" fmla="*/ 1162 w 1503"/>
                  <a:gd name="T29" fmla="*/ 341 h 1843"/>
                  <a:gd name="T30" fmla="*/ 1361 w 1503"/>
                  <a:gd name="T31" fmla="*/ 369 h 1843"/>
                  <a:gd name="T32" fmla="*/ 1361 w 1503"/>
                  <a:gd name="T33" fmla="*/ 426 h 1843"/>
                  <a:gd name="T34" fmla="*/ 1446 w 1503"/>
                  <a:gd name="T35" fmla="*/ 482 h 1843"/>
                  <a:gd name="T36" fmla="*/ 1418 w 1503"/>
                  <a:gd name="T37" fmla="*/ 567 h 1843"/>
                  <a:gd name="T38" fmla="*/ 1503 w 1503"/>
                  <a:gd name="T39" fmla="*/ 681 h 1843"/>
                  <a:gd name="T40" fmla="*/ 1446 w 1503"/>
                  <a:gd name="T41" fmla="*/ 709 h 1843"/>
                  <a:gd name="T42" fmla="*/ 1446 w 1503"/>
                  <a:gd name="T43" fmla="*/ 766 h 1843"/>
                  <a:gd name="T44" fmla="*/ 1389 w 1503"/>
                  <a:gd name="T45" fmla="*/ 823 h 1843"/>
                  <a:gd name="T46" fmla="*/ 1446 w 1503"/>
                  <a:gd name="T47" fmla="*/ 936 h 1843"/>
                  <a:gd name="T48" fmla="*/ 1389 w 1503"/>
                  <a:gd name="T49" fmla="*/ 1021 h 1843"/>
                  <a:gd name="T50" fmla="*/ 1446 w 1503"/>
                  <a:gd name="T51" fmla="*/ 1106 h 1843"/>
                  <a:gd name="T52" fmla="*/ 1389 w 1503"/>
                  <a:gd name="T53" fmla="*/ 1134 h 1843"/>
                  <a:gd name="T54" fmla="*/ 1418 w 1503"/>
                  <a:gd name="T55" fmla="*/ 1191 h 1843"/>
                  <a:gd name="T56" fmla="*/ 1503 w 1503"/>
                  <a:gd name="T57" fmla="*/ 1333 h 1843"/>
                  <a:gd name="T58" fmla="*/ 1333 w 1503"/>
                  <a:gd name="T59" fmla="*/ 1276 h 1843"/>
                  <a:gd name="T60" fmla="*/ 1361 w 1503"/>
                  <a:gd name="T61" fmla="*/ 1390 h 1843"/>
                  <a:gd name="T62" fmla="*/ 1304 w 1503"/>
                  <a:gd name="T63" fmla="*/ 1616 h 1843"/>
                  <a:gd name="T64" fmla="*/ 1361 w 1503"/>
                  <a:gd name="T65" fmla="*/ 1645 h 1843"/>
                  <a:gd name="T66" fmla="*/ 1418 w 1503"/>
                  <a:gd name="T67" fmla="*/ 1786 h 1843"/>
                  <a:gd name="T68" fmla="*/ 1361 w 1503"/>
                  <a:gd name="T69" fmla="*/ 1843 h 1843"/>
                  <a:gd name="T70" fmla="*/ 1162 w 1503"/>
                  <a:gd name="T71" fmla="*/ 1730 h 1843"/>
                  <a:gd name="T72" fmla="*/ 1106 w 1503"/>
                  <a:gd name="T73" fmla="*/ 1730 h 1843"/>
                  <a:gd name="T74" fmla="*/ 1021 w 1503"/>
                  <a:gd name="T75" fmla="*/ 1645 h 1843"/>
                  <a:gd name="T76" fmla="*/ 992 w 1503"/>
                  <a:gd name="T77" fmla="*/ 1560 h 1843"/>
                  <a:gd name="T78" fmla="*/ 907 w 1503"/>
                  <a:gd name="T79" fmla="*/ 1560 h 1843"/>
                  <a:gd name="T80" fmla="*/ 709 w 1503"/>
                  <a:gd name="T81" fmla="*/ 1418 h 1843"/>
                  <a:gd name="T82" fmla="*/ 539 w 1503"/>
                  <a:gd name="T83" fmla="*/ 1503 h 1843"/>
                  <a:gd name="T84" fmla="*/ 482 w 1503"/>
                  <a:gd name="T85" fmla="*/ 1475 h 1843"/>
                  <a:gd name="T86" fmla="*/ 482 w 1503"/>
                  <a:gd name="T87" fmla="*/ 1219 h 1843"/>
                  <a:gd name="T88" fmla="*/ 397 w 1503"/>
                  <a:gd name="T89" fmla="*/ 1106 h 1843"/>
                  <a:gd name="T90" fmla="*/ 113 w 1503"/>
                  <a:gd name="T91" fmla="*/ 96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03" h="1843">
                    <a:moveTo>
                      <a:pt x="113" y="964"/>
                    </a:moveTo>
                    <a:lnTo>
                      <a:pt x="0" y="794"/>
                    </a:lnTo>
                    <a:lnTo>
                      <a:pt x="57" y="709"/>
                    </a:lnTo>
                    <a:lnTo>
                      <a:pt x="0" y="596"/>
                    </a:lnTo>
                    <a:lnTo>
                      <a:pt x="57" y="511"/>
                    </a:lnTo>
                    <a:lnTo>
                      <a:pt x="284" y="482"/>
                    </a:lnTo>
                    <a:lnTo>
                      <a:pt x="312" y="256"/>
                    </a:lnTo>
                    <a:lnTo>
                      <a:pt x="397" y="85"/>
                    </a:lnTo>
                    <a:lnTo>
                      <a:pt x="482" y="85"/>
                    </a:lnTo>
                    <a:lnTo>
                      <a:pt x="652" y="114"/>
                    </a:lnTo>
                    <a:lnTo>
                      <a:pt x="851" y="0"/>
                    </a:lnTo>
                    <a:lnTo>
                      <a:pt x="879" y="170"/>
                    </a:lnTo>
                    <a:lnTo>
                      <a:pt x="964" y="284"/>
                    </a:lnTo>
                    <a:lnTo>
                      <a:pt x="1106" y="284"/>
                    </a:lnTo>
                    <a:lnTo>
                      <a:pt x="1162" y="341"/>
                    </a:lnTo>
                    <a:lnTo>
                      <a:pt x="1361" y="369"/>
                    </a:lnTo>
                    <a:lnTo>
                      <a:pt x="1361" y="426"/>
                    </a:lnTo>
                    <a:lnTo>
                      <a:pt x="1446" y="482"/>
                    </a:lnTo>
                    <a:lnTo>
                      <a:pt x="1418" y="567"/>
                    </a:lnTo>
                    <a:lnTo>
                      <a:pt x="1503" y="681"/>
                    </a:lnTo>
                    <a:lnTo>
                      <a:pt x="1446" y="709"/>
                    </a:lnTo>
                    <a:lnTo>
                      <a:pt x="1446" y="766"/>
                    </a:lnTo>
                    <a:lnTo>
                      <a:pt x="1389" y="823"/>
                    </a:lnTo>
                    <a:lnTo>
                      <a:pt x="1446" y="936"/>
                    </a:lnTo>
                    <a:lnTo>
                      <a:pt x="1389" y="1021"/>
                    </a:lnTo>
                    <a:lnTo>
                      <a:pt x="1446" y="1106"/>
                    </a:lnTo>
                    <a:lnTo>
                      <a:pt x="1389" y="1134"/>
                    </a:lnTo>
                    <a:lnTo>
                      <a:pt x="1418" y="1191"/>
                    </a:lnTo>
                    <a:lnTo>
                      <a:pt x="1503" y="1333"/>
                    </a:lnTo>
                    <a:lnTo>
                      <a:pt x="1333" y="1276"/>
                    </a:lnTo>
                    <a:lnTo>
                      <a:pt x="1361" y="1390"/>
                    </a:lnTo>
                    <a:lnTo>
                      <a:pt x="1304" y="1616"/>
                    </a:lnTo>
                    <a:lnTo>
                      <a:pt x="1361" y="1645"/>
                    </a:lnTo>
                    <a:lnTo>
                      <a:pt x="1418" y="1786"/>
                    </a:lnTo>
                    <a:lnTo>
                      <a:pt x="1361" y="1843"/>
                    </a:lnTo>
                    <a:lnTo>
                      <a:pt x="1162" y="1730"/>
                    </a:lnTo>
                    <a:lnTo>
                      <a:pt x="1106" y="1730"/>
                    </a:lnTo>
                    <a:lnTo>
                      <a:pt x="1021" y="1645"/>
                    </a:lnTo>
                    <a:lnTo>
                      <a:pt x="992" y="1560"/>
                    </a:lnTo>
                    <a:lnTo>
                      <a:pt x="907" y="1560"/>
                    </a:lnTo>
                    <a:lnTo>
                      <a:pt x="709" y="1418"/>
                    </a:lnTo>
                    <a:lnTo>
                      <a:pt x="539" y="1503"/>
                    </a:lnTo>
                    <a:lnTo>
                      <a:pt x="482" y="1475"/>
                    </a:lnTo>
                    <a:lnTo>
                      <a:pt x="482" y="1219"/>
                    </a:lnTo>
                    <a:lnTo>
                      <a:pt x="397" y="1106"/>
                    </a:lnTo>
                    <a:lnTo>
                      <a:pt x="113" y="9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8" name="Freeform 289"/>
              <p:cNvSpPr>
                <a:spLocks/>
              </p:cNvSpPr>
              <p:nvPr/>
            </p:nvSpPr>
            <p:spPr bwMode="auto">
              <a:xfrm>
                <a:off x="3137" y="5676"/>
                <a:ext cx="1163" cy="1304"/>
              </a:xfrm>
              <a:custGeom>
                <a:avLst/>
                <a:gdLst>
                  <a:gd name="T0" fmla="*/ 170 w 1163"/>
                  <a:gd name="T1" fmla="*/ 1304 h 1304"/>
                  <a:gd name="T2" fmla="*/ 57 w 1163"/>
                  <a:gd name="T3" fmla="*/ 1219 h 1304"/>
                  <a:gd name="T4" fmla="*/ 114 w 1163"/>
                  <a:gd name="T5" fmla="*/ 1049 h 1304"/>
                  <a:gd name="T6" fmla="*/ 29 w 1163"/>
                  <a:gd name="T7" fmla="*/ 936 h 1304"/>
                  <a:gd name="T8" fmla="*/ 114 w 1163"/>
                  <a:gd name="T9" fmla="*/ 794 h 1304"/>
                  <a:gd name="T10" fmla="*/ 0 w 1163"/>
                  <a:gd name="T11" fmla="*/ 681 h 1304"/>
                  <a:gd name="T12" fmla="*/ 57 w 1163"/>
                  <a:gd name="T13" fmla="*/ 539 h 1304"/>
                  <a:gd name="T14" fmla="*/ 0 w 1163"/>
                  <a:gd name="T15" fmla="*/ 482 h 1304"/>
                  <a:gd name="T16" fmla="*/ 85 w 1163"/>
                  <a:gd name="T17" fmla="*/ 199 h 1304"/>
                  <a:gd name="T18" fmla="*/ 85 w 1163"/>
                  <a:gd name="T19" fmla="*/ 85 h 1304"/>
                  <a:gd name="T20" fmla="*/ 170 w 1163"/>
                  <a:gd name="T21" fmla="*/ 0 h 1304"/>
                  <a:gd name="T22" fmla="*/ 454 w 1163"/>
                  <a:gd name="T23" fmla="*/ 142 h 1304"/>
                  <a:gd name="T24" fmla="*/ 539 w 1163"/>
                  <a:gd name="T25" fmla="*/ 255 h 1304"/>
                  <a:gd name="T26" fmla="*/ 539 w 1163"/>
                  <a:gd name="T27" fmla="*/ 511 h 1304"/>
                  <a:gd name="T28" fmla="*/ 596 w 1163"/>
                  <a:gd name="T29" fmla="*/ 539 h 1304"/>
                  <a:gd name="T30" fmla="*/ 766 w 1163"/>
                  <a:gd name="T31" fmla="*/ 454 h 1304"/>
                  <a:gd name="T32" fmla="*/ 964 w 1163"/>
                  <a:gd name="T33" fmla="*/ 596 h 1304"/>
                  <a:gd name="T34" fmla="*/ 1049 w 1163"/>
                  <a:gd name="T35" fmla="*/ 596 h 1304"/>
                  <a:gd name="T36" fmla="*/ 1078 w 1163"/>
                  <a:gd name="T37" fmla="*/ 681 h 1304"/>
                  <a:gd name="T38" fmla="*/ 1163 w 1163"/>
                  <a:gd name="T39" fmla="*/ 766 h 1304"/>
                  <a:gd name="T40" fmla="*/ 1106 w 1163"/>
                  <a:gd name="T41" fmla="*/ 794 h 1304"/>
                  <a:gd name="T42" fmla="*/ 1078 w 1163"/>
                  <a:gd name="T43" fmla="*/ 766 h 1304"/>
                  <a:gd name="T44" fmla="*/ 1021 w 1163"/>
                  <a:gd name="T45" fmla="*/ 737 h 1304"/>
                  <a:gd name="T46" fmla="*/ 993 w 1163"/>
                  <a:gd name="T47" fmla="*/ 794 h 1304"/>
                  <a:gd name="T48" fmla="*/ 879 w 1163"/>
                  <a:gd name="T49" fmla="*/ 766 h 1304"/>
                  <a:gd name="T50" fmla="*/ 794 w 1163"/>
                  <a:gd name="T51" fmla="*/ 964 h 1304"/>
                  <a:gd name="T52" fmla="*/ 709 w 1163"/>
                  <a:gd name="T53" fmla="*/ 1021 h 1304"/>
                  <a:gd name="T54" fmla="*/ 624 w 1163"/>
                  <a:gd name="T55" fmla="*/ 1134 h 1304"/>
                  <a:gd name="T56" fmla="*/ 312 w 1163"/>
                  <a:gd name="T57" fmla="*/ 1276 h 1304"/>
                  <a:gd name="T58" fmla="*/ 256 w 1163"/>
                  <a:gd name="T59" fmla="*/ 1248 h 1304"/>
                  <a:gd name="T60" fmla="*/ 170 w 1163"/>
                  <a:gd name="T61" fmla="*/ 130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63" h="1304">
                    <a:moveTo>
                      <a:pt x="170" y="1304"/>
                    </a:moveTo>
                    <a:lnTo>
                      <a:pt x="57" y="1219"/>
                    </a:lnTo>
                    <a:lnTo>
                      <a:pt x="114" y="1049"/>
                    </a:lnTo>
                    <a:lnTo>
                      <a:pt x="29" y="936"/>
                    </a:lnTo>
                    <a:lnTo>
                      <a:pt x="114" y="794"/>
                    </a:lnTo>
                    <a:lnTo>
                      <a:pt x="0" y="681"/>
                    </a:lnTo>
                    <a:lnTo>
                      <a:pt x="57" y="539"/>
                    </a:lnTo>
                    <a:lnTo>
                      <a:pt x="0" y="482"/>
                    </a:lnTo>
                    <a:lnTo>
                      <a:pt x="85" y="199"/>
                    </a:lnTo>
                    <a:lnTo>
                      <a:pt x="85" y="85"/>
                    </a:lnTo>
                    <a:lnTo>
                      <a:pt x="170" y="0"/>
                    </a:lnTo>
                    <a:lnTo>
                      <a:pt x="454" y="142"/>
                    </a:lnTo>
                    <a:lnTo>
                      <a:pt x="539" y="255"/>
                    </a:lnTo>
                    <a:lnTo>
                      <a:pt x="539" y="511"/>
                    </a:lnTo>
                    <a:lnTo>
                      <a:pt x="596" y="539"/>
                    </a:lnTo>
                    <a:lnTo>
                      <a:pt x="766" y="454"/>
                    </a:lnTo>
                    <a:lnTo>
                      <a:pt x="964" y="596"/>
                    </a:lnTo>
                    <a:lnTo>
                      <a:pt x="1049" y="596"/>
                    </a:lnTo>
                    <a:lnTo>
                      <a:pt x="1078" y="681"/>
                    </a:lnTo>
                    <a:lnTo>
                      <a:pt x="1163" y="766"/>
                    </a:lnTo>
                    <a:lnTo>
                      <a:pt x="1106" y="794"/>
                    </a:lnTo>
                    <a:lnTo>
                      <a:pt x="1078" y="766"/>
                    </a:lnTo>
                    <a:lnTo>
                      <a:pt x="1021" y="737"/>
                    </a:lnTo>
                    <a:lnTo>
                      <a:pt x="993" y="794"/>
                    </a:lnTo>
                    <a:lnTo>
                      <a:pt x="879" y="766"/>
                    </a:lnTo>
                    <a:lnTo>
                      <a:pt x="794" y="964"/>
                    </a:lnTo>
                    <a:lnTo>
                      <a:pt x="709" y="1021"/>
                    </a:lnTo>
                    <a:lnTo>
                      <a:pt x="624" y="1134"/>
                    </a:lnTo>
                    <a:lnTo>
                      <a:pt x="312" y="1276"/>
                    </a:lnTo>
                    <a:lnTo>
                      <a:pt x="256" y="1248"/>
                    </a:lnTo>
                    <a:lnTo>
                      <a:pt x="170" y="130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9" name="Freeform 291"/>
              <p:cNvSpPr>
                <a:spLocks/>
              </p:cNvSpPr>
              <p:nvPr/>
            </p:nvSpPr>
            <p:spPr bwMode="auto">
              <a:xfrm>
                <a:off x="4470" y="2246"/>
                <a:ext cx="1020" cy="822"/>
              </a:xfrm>
              <a:custGeom>
                <a:avLst/>
                <a:gdLst>
                  <a:gd name="T0" fmla="*/ 85 w 1020"/>
                  <a:gd name="T1" fmla="*/ 822 h 822"/>
                  <a:gd name="T2" fmla="*/ 0 w 1020"/>
                  <a:gd name="T3" fmla="*/ 510 h 822"/>
                  <a:gd name="T4" fmla="*/ 113 w 1020"/>
                  <a:gd name="T5" fmla="*/ 454 h 822"/>
                  <a:gd name="T6" fmla="*/ 170 w 1020"/>
                  <a:gd name="T7" fmla="*/ 340 h 822"/>
                  <a:gd name="T8" fmla="*/ 283 w 1020"/>
                  <a:gd name="T9" fmla="*/ 312 h 822"/>
                  <a:gd name="T10" fmla="*/ 368 w 1020"/>
                  <a:gd name="T11" fmla="*/ 340 h 822"/>
                  <a:gd name="T12" fmla="*/ 482 w 1020"/>
                  <a:gd name="T13" fmla="*/ 283 h 822"/>
                  <a:gd name="T14" fmla="*/ 482 w 1020"/>
                  <a:gd name="T15" fmla="*/ 198 h 822"/>
                  <a:gd name="T16" fmla="*/ 595 w 1020"/>
                  <a:gd name="T17" fmla="*/ 85 h 822"/>
                  <a:gd name="T18" fmla="*/ 709 w 1020"/>
                  <a:gd name="T19" fmla="*/ 113 h 822"/>
                  <a:gd name="T20" fmla="*/ 765 w 1020"/>
                  <a:gd name="T21" fmla="*/ 57 h 822"/>
                  <a:gd name="T22" fmla="*/ 907 w 1020"/>
                  <a:gd name="T23" fmla="*/ 0 h 822"/>
                  <a:gd name="T24" fmla="*/ 935 w 1020"/>
                  <a:gd name="T25" fmla="*/ 28 h 822"/>
                  <a:gd name="T26" fmla="*/ 935 w 1020"/>
                  <a:gd name="T27" fmla="*/ 255 h 822"/>
                  <a:gd name="T28" fmla="*/ 1020 w 1020"/>
                  <a:gd name="T29" fmla="*/ 312 h 822"/>
                  <a:gd name="T30" fmla="*/ 992 w 1020"/>
                  <a:gd name="T31" fmla="*/ 369 h 822"/>
                  <a:gd name="T32" fmla="*/ 907 w 1020"/>
                  <a:gd name="T33" fmla="*/ 454 h 822"/>
                  <a:gd name="T34" fmla="*/ 850 w 1020"/>
                  <a:gd name="T35" fmla="*/ 680 h 822"/>
                  <a:gd name="T36" fmla="*/ 510 w 1020"/>
                  <a:gd name="T37" fmla="*/ 709 h 822"/>
                  <a:gd name="T38" fmla="*/ 482 w 1020"/>
                  <a:gd name="T39" fmla="*/ 765 h 822"/>
                  <a:gd name="T40" fmla="*/ 312 w 1020"/>
                  <a:gd name="T41" fmla="*/ 737 h 822"/>
                  <a:gd name="T42" fmla="*/ 227 w 1020"/>
                  <a:gd name="T43" fmla="*/ 794 h 822"/>
                  <a:gd name="T44" fmla="*/ 85 w 1020"/>
                  <a:gd name="T45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20" h="822">
                    <a:moveTo>
                      <a:pt x="85" y="822"/>
                    </a:moveTo>
                    <a:lnTo>
                      <a:pt x="0" y="510"/>
                    </a:lnTo>
                    <a:lnTo>
                      <a:pt x="113" y="454"/>
                    </a:lnTo>
                    <a:lnTo>
                      <a:pt x="170" y="340"/>
                    </a:lnTo>
                    <a:lnTo>
                      <a:pt x="283" y="312"/>
                    </a:lnTo>
                    <a:lnTo>
                      <a:pt x="368" y="340"/>
                    </a:lnTo>
                    <a:lnTo>
                      <a:pt x="482" y="283"/>
                    </a:lnTo>
                    <a:lnTo>
                      <a:pt x="482" y="198"/>
                    </a:lnTo>
                    <a:lnTo>
                      <a:pt x="595" y="85"/>
                    </a:lnTo>
                    <a:lnTo>
                      <a:pt x="709" y="113"/>
                    </a:lnTo>
                    <a:lnTo>
                      <a:pt x="765" y="57"/>
                    </a:lnTo>
                    <a:lnTo>
                      <a:pt x="907" y="0"/>
                    </a:lnTo>
                    <a:lnTo>
                      <a:pt x="935" y="28"/>
                    </a:lnTo>
                    <a:lnTo>
                      <a:pt x="935" y="255"/>
                    </a:lnTo>
                    <a:lnTo>
                      <a:pt x="1020" y="312"/>
                    </a:lnTo>
                    <a:lnTo>
                      <a:pt x="992" y="369"/>
                    </a:lnTo>
                    <a:lnTo>
                      <a:pt x="907" y="454"/>
                    </a:lnTo>
                    <a:lnTo>
                      <a:pt x="850" y="680"/>
                    </a:lnTo>
                    <a:lnTo>
                      <a:pt x="510" y="709"/>
                    </a:lnTo>
                    <a:lnTo>
                      <a:pt x="482" y="765"/>
                    </a:lnTo>
                    <a:lnTo>
                      <a:pt x="312" y="737"/>
                    </a:lnTo>
                    <a:lnTo>
                      <a:pt x="227" y="794"/>
                    </a:lnTo>
                    <a:lnTo>
                      <a:pt x="85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0" name="Freeform 292"/>
              <p:cNvSpPr>
                <a:spLocks/>
              </p:cNvSpPr>
              <p:nvPr/>
            </p:nvSpPr>
            <p:spPr bwMode="auto">
              <a:xfrm>
                <a:off x="4356" y="1991"/>
                <a:ext cx="738" cy="765"/>
              </a:xfrm>
              <a:custGeom>
                <a:avLst/>
                <a:gdLst>
                  <a:gd name="T0" fmla="*/ 284 w 738"/>
                  <a:gd name="T1" fmla="*/ 28 h 765"/>
                  <a:gd name="T2" fmla="*/ 199 w 738"/>
                  <a:gd name="T3" fmla="*/ 170 h 765"/>
                  <a:gd name="T4" fmla="*/ 227 w 738"/>
                  <a:gd name="T5" fmla="*/ 170 h 765"/>
                  <a:gd name="T6" fmla="*/ 256 w 738"/>
                  <a:gd name="T7" fmla="*/ 170 h 765"/>
                  <a:gd name="T8" fmla="*/ 256 w 738"/>
                  <a:gd name="T9" fmla="*/ 255 h 765"/>
                  <a:gd name="T10" fmla="*/ 114 w 738"/>
                  <a:gd name="T11" fmla="*/ 312 h 765"/>
                  <a:gd name="T12" fmla="*/ 199 w 738"/>
                  <a:gd name="T13" fmla="*/ 368 h 765"/>
                  <a:gd name="T14" fmla="*/ 114 w 738"/>
                  <a:gd name="T15" fmla="*/ 425 h 765"/>
                  <a:gd name="T16" fmla="*/ 85 w 738"/>
                  <a:gd name="T17" fmla="*/ 567 h 765"/>
                  <a:gd name="T18" fmla="*/ 0 w 738"/>
                  <a:gd name="T19" fmla="*/ 595 h 765"/>
                  <a:gd name="T20" fmla="*/ 29 w 738"/>
                  <a:gd name="T21" fmla="*/ 709 h 765"/>
                  <a:gd name="T22" fmla="*/ 114 w 738"/>
                  <a:gd name="T23" fmla="*/ 765 h 765"/>
                  <a:gd name="T24" fmla="*/ 227 w 738"/>
                  <a:gd name="T25" fmla="*/ 709 h 765"/>
                  <a:gd name="T26" fmla="*/ 284 w 738"/>
                  <a:gd name="T27" fmla="*/ 595 h 765"/>
                  <a:gd name="T28" fmla="*/ 397 w 738"/>
                  <a:gd name="T29" fmla="*/ 567 h 765"/>
                  <a:gd name="T30" fmla="*/ 482 w 738"/>
                  <a:gd name="T31" fmla="*/ 595 h 765"/>
                  <a:gd name="T32" fmla="*/ 596 w 738"/>
                  <a:gd name="T33" fmla="*/ 538 h 765"/>
                  <a:gd name="T34" fmla="*/ 596 w 738"/>
                  <a:gd name="T35" fmla="*/ 453 h 765"/>
                  <a:gd name="T36" fmla="*/ 709 w 738"/>
                  <a:gd name="T37" fmla="*/ 340 h 765"/>
                  <a:gd name="T38" fmla="*/ 738 w 738"/>
                  <a:gd name="T39" fmla="*/ 198 h 765"/>
                  <a:gd name="T40" fmla="*/ 624 w 738"/>
                  <a:gd name="T41" fmla="*/ 0 h 765"/>
                  <a:gd name="T42" fmla="*/ 454 w 738"/>
                  <a:gd name="T43" fmla="*/ 0 h 765"/>
                  <a:gd name="T44" fmla="*/ 369 w 738"/>
                  <a:gd name="T45" fmla="*/ 113 h 765"/>
                  <a:gd name="T46" fmla="*/ 284 w 738"/>
                  <a:gd name="T47" fmla="*/ 28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8" h="765">
                    <a:moveTo>
                      <a:pt x="284" y="28"/>
                    </a:moveTo>
                    <a:lnTo>
                      <a:pt x="199" y="170"/>
                    </a:lnTo>
                    <a:lnTo>
                      <a:pt x="227" y="170"/>
                    </a:lnTo>
                    <a:lnTo>
                      <a:pt x="256" y="170"/>
                    </a:lnTo>
                    <a:lnTo>
                      <a:pt x="256" y="255"/>
                    </a:lnTo>
                    <a:lnTo>
                      <a:pt x="114" y="312"/>
                    </a:lnTo>
                    <a:lnTo>
                      <a:pt x="199" y="368"/>
                    </a:lnTo>
                    <a:lnTo>
                      <a:pt x="114" y="425"/>
                    </a:lnTo>
                    <a:lnTo>
                      <a:pt x="85" y="567"/>
                    </a:lnTo>
                    <a:lnTo>
                      <a:pt x="0" y="595"/>
                    </a:lnTo>
                    <a:lnTo>
                      <a:pt x="29" y="709"/>
                    </a:lnTo>
                    <a:lnTo>
                      <a:pt x="114" y="765"/>
                    </a:lnTo>
                    <a:lnTo>
                      <a:pt x="227" y="709"/>
                    </a:lnTo>
                    <a:lnTo>
                      <a:pt x="284" y="595"/>
                    </a:lnTo>
                    <a:lnTo>
                      <a:pt x="397" y="567"/>
                    </a:lnTo>
                    <a:lnTo>
                      <a:pt x="482" y="595"/>
                    </a:lnTo>
                    <a:lnTo>
                      <a:pt x="596" y="538"/>
                    </a:lnTo>
                    <a:lnTo>
                      <a:pt x="596" y="453"/>
                    </a:lnTo>
                    <a:lnTo>
                      <a:pt x="709" y="340"/>
                    </a:lnTo>
                    <a:lnTo>
                      <a:pt x="738" y="198"/>
                    </a:lnTo>
                    <a:lnTo>
                      <a:pt x="624" y="0"/>
                    </a:lnTo>
                    <a:lnTo>
                      <a:pt x="454" y="0"/>
                    </a:lnTo>
                    <a:lnTo>
                      <a:pt x="369" y="113"/>
                    </a:lnTo>
                    <a:lnTo>
                      <a:pt x="284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1" name="Freeform 294"/>
              <p:cNvSpPr>
                <a:spLocks/>
              </p:cNvSpPr>
              <p:nvPr/>
            </p:nvSpPr>
            <p:spPr bwMode="auto">
              <a:xfrm>
                <a:off x="2372" y="1254"/>
                <a:ext cx="1162" cy="850"/>
              </a:xfrm>
              <a:custGeom>
                <a:avLst/>
                <a:gdLst>
                  <a:gd name="T0" fmla="*/ 255 w 1162"/>
                  <a:gd name="T1" fmla="*/ 0 h 850"/>
                  <a:gd name="T2" fmla="*/ 283 w 1162"/>
                  <a:gd name="T3" fmla="*/ 0 h 850"/>
                  <a:gd name="T4" fmla="*/ 340 w 1162"/>
                  <a:gd name="T5" fmla="*/ 85 h 850"/>
                  <a:gd name="T6" fmla="*/ 454 w 1162"/>
                  <a:gd name="T7" fmla="*/ 141 h 850"/>
                  <a:gd name="T8" fmla="*/ 454 w 1162"/>
                  <a:gd name="T9" fmla="*/ 227 h 850"/>
                  <a:gd name="T10" fmla="*/ 595 w 1162"/>
                  <a:gd name="T11" fmla="*/ 255 h 850"/>
                  <a:gd name="T12" fmla="*/ 595 w 1162"/>
                  <a:gd name="T13" fmla="*/ 312 h 850"/>
                  <a:gd name="T14" fmla="*/ 765 w 1162"/>
                  <a:gd name="T15" fmla="*/ 283 h 850"/>
                  <a:gd name="T16" fmla="*/ 822 w 1162"/>
                  <a:gd name="T17" fmla="*/ 113 h 850"/>
                  <a:gd name="T18" fmla="*/ 964 w 1162"/>
                  <a:gd name="T19" fmla="*/ 141 h 850"/>
                  <a:gd name="T20" fmla="*/ 992 w 1162"/>
                  <a:gd name="T21" fmla="*/ 28 h 850"/>
                  <a:gd name="T22" fmla="*/ 1106 w 1162"/>
                  <a:gd name="T23" fmla="*/ 56 h 850"/>
                  <a:gd name="T24" fmla="*/ 1162 w 1162"/>
                  <a:gd name="T25" fmla="*/ 198 h 850"/>
                  <a:gd name="T26" fmla="*/ 1077 w 1162"/>
                  <a:gd name="T27" fmla="*/ 255 h 850"/>
                  <a:gd name="T28" fmla="*/ 1077 w 1162"/>
                  <a:gd name="T29" fmla="*/ 397 h 850"/>
                  <a:gd name="T30" fmla="*/ 992 w 1162"/>
                  <a:gd name="T31" fmla="*/ 482 h 850"/>
                  <a:gd name="T32" fmla="*/ 879 w 1162"/>
                  <a:gd name="T33" fmla="*/ 482 h 850"/>
                  <a:gd name="T34" fmla="*/ 879 w 1162"/>
                  <a:gd name="T35" fmla="*/ 538 h 850"/>
                  <a:gd name="T36" fmla="*/ 822 w 1162"/>
                  <a:gd name="T37" fmla="*/ 652 h 850"/>
                  <a:gd name="T38" fmla="*/ 765 w 1162"/>
                  <a:gd name="T39" fmla="*/ 652 h 850"/>
                  <a:gd name="T40" fmla="*/ 709 w 1162"/>
                  <a:gd name="T41" fmla="*/ 737 h 850"/>
                  <a:gd name="T42" fmla="*/ 624 w 1162"/>
                  <a:gd name="T43" fmla="*/ 737 h 850"/>
                  <a:gd name="T44" fmla="*/ 595 w 1162"/>
                  <a:gd name="T45" fmla="*/ 850 h 850"/>
                  <a:gd name="T46" fmla="*/ 425 w 1162"/>
                  <a:gd name="T47" fmla="*/ 850 h 850"/>
                  <a:gd name="T48" fmla="*/ 283 w 1162"/>
                  <a:gd name="T49" fmla="*/ 794 h 850"/>
                  <a:gd name="T50" fmla="*/ 255 w 1162"/>
                  <a:gd name="T51" fmla="*/ 737 h 850"/>
                  <a:gd name="T52" fmla="*/ 198 w 1162"/>
                  <a:gd name="T53" fmla="*/ 737 h 850"/>
                  <a:gd name="T54" fmla="*/ 198 w 1162"/>
                  <a:gd name="T55" fmla="*/ 623 h 850"/>
                  <a:gd name="T56" fmla="*/ 142 w 1162"/>
                  <a:gd name="T57" fmla="*/ 538 h 850"/>
                  <a:gd name="T58" fmla="*/ 85 w 1162"/>
                  <a:gd name="T59" fmla="*/ 595 h 850"/>
                  <a:gd name="T60" fmla="*/ 0 w 1162"/>
                  <a:gd name="T61" fmla="*/ 595 h 850"/>
                  <a:gd name="T62" fmla="*/ 57 w 1162"/>
                  <a:gd name="T63" fmla="*/ 482 h 850"/>
                  <a:gd name="T64" fmla="*/ 28 w 1162"/>
                  <a:gd name="T65" fmla="*/ 425 h 850"/>
                  <a:gd name="T66" fmla="*/ 85 w 1162"/>
                  <a:gd name="T67" fmla="*/ 368 h 850"/>
                  <a:gd name="T68" fmla="*/ 85 w 1162"/>
                  <a:gd name="T69" fmla="*/ 312 h 850"/>
                  <a:gd name="T70" fmla="*/ 142 w 1162"/>
                  <a:gd name="T71" fmla="*/ 283 h 850"/>
                  <a:gd name="T72" fmla="*/ 198 w 1162"/>
                  <a:gd name="T73" fmla="*/ 312 h 850"/>
                  <a:gd name="T74" fmla="*/ 227 w 1162"/>
                  <a:gd name="T75" fmla="*/ 255 h 850"/>
                  <a:gd name="T76" fmla="*/ 198 w 1162"/>
                  <a:gd name="T77" fmla="*/ 198 h 850"/>
                  <a:gd name="T78" fmla="*/ 255 w 1162"/>
                  <a:gd name="T79" fmla="*/ 198 h 850"/>
                  <a:gd name="T80" fmla="*/ 255 w 1162"/>
                  <a:gd name="T81" fmla="*/ 85 h 850"/>
                  <a:gd name="T82" fmla="*/ 198 w 1162"/>
                  <a:gd name="T83" fmla="*/ 85 h 850"/>
                  <a:gd name="T84" fmla="*/ 227 w 1162"/>
                  <a:gd name="T85" fmla="*/ 0 h 850"/>
                  <a:gd name="T86" fmla="*/ 255 w 1162"/>
                  <a:gd name="T87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62" h="850">
                    <a:moveTo>
                      <a:pt x="255" y="0"/>
                    </a:moveTo>
                    <a:lnTo>
                      <a:pt x="283" y="0"/>
                    </a:lnTo>
                    <a:lnTo>
                      <a:pt x="340" y="85"/>
                    </a:lnTo>
                    <a:lnTo>
                      <a:pt x="454" y="141"/>
                    </a:lnTo>
                    <a:lnTo>
                      <a:pt x="454" y="227"/>
                    </a:lnTo>
                    <a:lnTo>
                      <a:pt x="595" y="255"/>
                    </a:lnTo>
                    <a:lnTo>
                      <a:pt x="595" y="312"/>
                    </a:lnTo>
                    <a:lnTo>
                      <a:pt x="765" y="283"/>
                    </a:lnTo>
                    <a:lnTo>
                      <a:pt x="822" y="113"/>
                    </a:lnTo>
                    <a:lnTo>
                      <a:pt x="964" y="141"/>
                    </a:lnTo>
                    <a:lnTo>
                      <a:pt x="992" y="28"/>
                    </a:lnTo>
                    <a:lnTo>
                      <a:pt x="1106" y="56"/>
                    </a:lnTo>
                    <a:lnTo>
                      <a:pt x="1162" y="198"/>
                    </a:lnTo>
                    <a:lnTo>
                      <a:pt x="1077" y="255"/>
                    </a:lnTo>
                    <a:lnTo>
                      <a:pt x="1077" y="397"/>
                    </a:lnTo>
                    <a:lnTo>
                      <a:pt x="992" y="482"/>
                    </a:lnTo>
                    <a:lnTo>
                      <a:pt x="879" y="482"/>
                    </a:lnTo>
                    <a:lnTo>
                      <a:pt x="879" y="538"/>
                    </a:lnTo>
                    <a:lnTo>
                      <a:pt x="822" y="652"/>
                    </a:lnTo>
                    <a:lnTo>
                      <a:pt x="765" y="652"/>
                    </a:lnTo>
                    <a:lnTo>
                      <a:pt x="709" y="737"/>
                    </a:lnTo>
                    <a:lnTo>
                      <a:pt x="624" y="737"/>
                    </a:lnTo>
                    <a:lnTo>
                      <a:pt x="595" y="850"/>
                    </a:lnTo>
                    <a:lnTo>
                      <a:pt x="425" y="850"/>
                    </a:lnTo>
                    <a:lnTo>
                      <a:pt x="283" y="794"/>
                    </a:lnTo>
                    <a:lnTo>
                      <a:pt x="255" y="737"/>
                    </a:lnTo>
                    <a:lnTo>
                      <a:pt x="198" y="737"/>
                    </a:lnTo>
                    <a:lnTo>
                      <a:pt x="198" y="623"/>
                    </a:lnTo>
                    <a:lnTo>
                      <a:pt x="142" y="538"/>
                    </a:lnTo>
                    <a:lnTo>
                      <a:pt x="85" y="595"/>
                    </a:lnTo>
                    <a:lnTo>
                      <a:pt x="0" y="595"/>
                    </a:lnTo>
                    <a:lnTo>
                      <a:pt x="57" y="482"/>
                    </a:lnTo>
                    <a:lnTo>
                      <a:pt x="28" y="425"/>
                    </a:lnTo>
                    <a:lnTo>
                      <a:pt x="85" y="368"/>
                    </a:lnTo>
                    <a:lnTo>
                      <a:pt x="85" y="312"/>
                    </a:lnTo>
                    <a:lnTo>
                      <a:pt x="142" y="283"/>
                    </a:lnTo>
                    <a:lnTo>
                      <a:pt x="198" y="312"/>
                    </a:lnTo>
                    <a:lnTo>
                      <a:pt x="227" y="255"/>
                    </a:lnTo>
                    <a:lnTo>
                      <a:pt x="198" y="198"/>
                    </a:lnTo>
                    <a:lnTo>
                      <a:pt x="255" y="198"/>
                    </a:lnTo>
                    <a:lnTo>
                      <a:pt x="255" y="85"/>
                    </a:lnTo>
                    <a:lnTo>
                      <a:pt x="198" y="85"/>
                    </a:lnTo>
                    <a:lnTo>
                      <a:pt x="227" y="0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2" name="Freeform 297"/>
              <p:cNvSpPr>
                <a:spLocks/>
              </p:cNvSpPr>
              <p:nvPr/>
            </p:nvSpPr>
            <p:spPr bwMode="auto">
              <a:xfrm>
                <a:off x="2060" y="1594"/>
                <a:ext cx="170" cy="142"/>
              </a:xfrm>
              <a:custGeom>
                <a:avLst/>
                <a:gdLst>
                  <a:gd name="T0" fmla="*/ 0 w 170"/>
                  <a:gd name="T1" fmla="*/ 113 h 142"/>
                  <a:gd name="T2" fmla="*/ 57 w 170"/>
                  <a:gd name="T3" fmla="*/ 113 h 142"/>
                  <a:gd name="T4" fmla="*/ 85 w 170"/>
                  <a:gd name="T5" fmla="*/ 142 h 142"/>
                  <a:gd name="T6" fmla="*/ 170 w 170"/>
                  <a:gd name="T7" fmla="*/ 85 h 142"/>
                  <a:gd name="T8" fmla="*/ 170 w 170"/>
                  <a:gd name="T9" fmla="*/ 0 h 142"/>
                  <a:gd name="T10" fmla="*/ 57 w 170"/>
                  <a:gd name="T11" fmla="*/ 0 h 142"/>
                  <a:gd name="T12" fmla="*/ 0 w 170"/>
                  <a:gd name="T13" fmla="*/ 57 h 142"/>
                  <a:gd name="T14" fmla="*/ 0 w 170"/>
                  <a:gd name="T15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142">
                    <a:moveTo>
                      <a:pt x="0" y="113"/>
                    </a:moveTo>
                    <a:lnTo>
                      <a:pt x="57" y="113"/>
                    </a:lnTo>
                    <a:lnTo>
                      <a:pt x="85" y="142"/>
                    </a:lnTo>
                    <a:lnTo>
                      <a:pt x="170" y="85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0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3" name="Freeform 298"/>
              <p:cNvSpPr>
                <a:spLocks/>
              </p:cNvSpPr>
              <p:nvPr/>
            </p:nvSpPr>
            <p:spPr bwMode="auto">
              <a:xfrm>
                <a:off x="2145" y="1679"/>
                <a:ext cx="284" cy="170"/>
              </a:xfrm>
              <a:custGeom>
                <a:avLst/>
                <a:gdLst>
                  <a:gd name="T0" fmla="*/ 255 w 284"/>
                  <a:gd name="T1" fmla="*/ 0 h 170"/>
                  <a:gd name="T2" fmla="*/ 170 w 284"/>
                  <a:gd name="T3" fmla="*/ 28 h 170"/>
                  <a:gd name="T4" fmla="*/ 85 w 284"/>
                  <a:gd name="T5" fmla="*/ 0 h 170"/>
                  <a:gd name="T6" fmla="*/ 0 w 284"/>
                  <a:gd name="T7" fmla="*/ 57 h 170"/>
                  <a:gd name="T8" fmla="*/ 0 w 284"/>
                  <a:gd name="T9" fmla="*/ 142 h 170"/>
                  <a:gd name="T10" fmla="*/ 227 w 284"/>
                  <a:gd name="T11" fmla="*/ 170 h 170"/>
                  <a:gd name="T12" fmla="*/ 284 w 284"/>
                  <a:gd name="T13" fmla="*/ 57 h 170"/>
                  <a:gd name="T14" fmla="*/ 255 w 284"/>
                  <a:gd name="T1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4" h="170">
                    <a:moveTo>
                      <a:pt x="255" y="0"/>
                    </a:moveTo>
                    <a:lnTo>
                      <a:pt x="170" y="28"/>
                    </a:lnTo>
                    <a:lnTo>
                      <a:pt x="85" y="0"/>
                    </a:lnTo>
                    <a:lnTo>
                      <a:pt x="0" y="57"/>
                    </a:lnTo>
                    <a:lnTo>
                      <a:pt x="0" y="142"/>
                    </a:lnTo>
                    <a:lnTo>
                      <a:pt x="227" y="170"/>
                    </a:lnTo>
                    <a:lnTo>
                      <a:pt x="284" y="57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4" name="Freeform 299"/>
              <p:cNvSpPr>
                <a:spLocks/>
              </p:cNvSpPr>
              <p:nvPr/>
            </p:nvSpPr>
            <p:spPr bwMode="auto">
              <a:xfrm>
                <a:off x="2145" y="1821"/>
                <a:ext cx="284" cy="141"/>
              </a:xfrm>
              <a:custGeom>
                <a:avLst/>
                <a:gdLst>
                  <a:gd name="T0" fmla="*/ 0 w 284"/>
                  <a:gd name="T1" fmla="*/ 0 h 141"/>
                  <a:gd name="T2" fmla="*/ 227 w 284"/>
                  <a:gd name="T3" fmla="*/ 28 h 141"/>
                  <a:gd name="T4" fmla="*/ 284 w 284"/>
                  <a:gd name="T5" fmla="*/ 85 h 141"/>
                  <a:gd name="T6" fmla="*/ 142 w 284"/>
                  <a:gd name="T7" fmla="*/ 85 h 141"/>
                  <a:gd name="T8" fmla="*/ 142 w 284"/>
                  <a:gd name="T9" fmla="*/ 141 h 141"/>
                  <a:gd name="T10" fmla="*/ 85 w 284"/>
                  <a:gd name="T11" fmla="*/ 141 h 141"/>
                  <a:gd name="T12" fmla="*/ 85 w 284"/>
                  <a:gd name="T13" fmla="*/ 85 h 141"/>
                  <a:gd name="T14" fmla="*/ 0 w 284"/>
                  <a:gd name="T1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4" h="141">
                    <a:moveTo>
                      <a:pt x="0" y="0"/>
                    </a:moveTo>
                    <a:lnTo>
                      <a:pt x="227" y="28"/>
                    </a:lnTo>
                    <a:lnTo>
                      <a:pt x="284" y="85"/>
                    </a:lnTo>
                    <a:lnTo>
                      <a:pt x="142" y="85"/>
                    </a:lnTo>
                    <a:lnTo>
                      <a:pt x="142" y="141"/>
                    </a:lnTo>
                    <a:lnTo>
                      <a:pt x="85" y="141"/>
                    </a:lnTo>
                    <a:lnTo>
                      <a:pt x="85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5" name="Freeform 300"/>
              <p:cNvSpPr>
                <a:spLocks/>
              </p:cNvSpPr>
              <p:nvPr/>
            </p:nvSpPr>
            <p:spPr bwMode="auto">
              <a:xfrm>
                <a:off x="2230" y="1792"/>
                <a:ext cx="425" cy="482"/>
              </a:xfrm>
              <a:custGeom>
                <a:avLst/>
                <a:gdLst>
                  <a:gd name="T0" fmla="*/ 0 w 425"/>
                  <a:gd name="T1" fmla="*/ 170 h 482"/>
                  <a:gd name="T2" fmla="*/ 57 w 425"/>
                  <a:gd name="T3" fmla="*/ 170 h 482"/>
                  <a:gd name="T4" fmla="*/ 57 w 425"/>
                  <a:gd name="T5" fmla="*/ 114 h 482"/>
                  <a:gd name="T6" fmla="*/ 199 w 425"/>
                  <a:gd name="T7" fmla="*/ 114 h 482"/>
                  <a:gd name="T8" fmla="*/ 142 w 425"/>
                  <a:gd name="T9" fmla="*/ 57 h 482"/>
                  <a:gd name="T10" fmla="*/ 199 w 425"/>
                  <a:gd name="T11" fmla="*/ 57 h 482"/>
                  <a:gd name="T12" fmla="*/ 227 w 425"/>
                  <a:gd name="T13" fmla="*/ 57 h 482"/>
                  <a:gd name="T14" fmla="*/ 284 w 425"/>
                  <a:gd name="T15" fmla="*/ 0 h 482"/>
                  <a:gd name="T16" fmla="*/ 340 w 425"/>
                  <a:gd name="T17" fmla="*/ 85 h 482"/>
                  <a:gd name="T18" fmla="*/ 340 w 425"/>
                  <a:gd name="T19" fmla="*/ 199 h 482"/>
                  <a:gd name="T20" fmla="*/ 397 w 425"/>
                  <a:gd name="T21" fmla="*/ 199 h 482"/>
                  <a:gd name="T22" fmla="*/ 425 w 425"/>
                  <a:gd name="T23" fmla="*/ 256 h 482"/>
                  <a:gd name="T24" fmla="*/ 369 w 425"/>
                  <a:gd name="T25" fmla="*/ 397 h 482"/>
                  <a:gd name="T26" fmla="*/ 284 w 425"/>
                  <a:gd name="T27" fmla="*/ 426 h 482"/>
                  <a:gd name="T28" fmla="*/ 284 w 425"/>
                  <a:gd name="T29" fmla="*/ 369 h 482"/>
                  <a:gd name="T30" fmla="*/ 227 w 425"/>
                  <a:gd name="T31" fmla="*/ 397 h 482"/>
                  <a:gd name="T32" fmla="*/ 227 w 425"/>
                  <a:gd name="T33" fmla="*/ 454 h 482"/>
                  <a:gd name="T34" fmla="*/ 142 w 425"/>
                  <a:gd name="T35" fmla="*/ 482 h 482"/>
                  <a:gd name="T36" fmla="*/ 142 w 425"/>
                  <a:gd name="T37" fmla="*/ 397 h 482"/>
                  <a:gd name="T38" fmla="*/ 29 w 425"/>
                  <a:gd name="T39" fmla="*/ 426 h 482"/>
                  <a:gd name="T40" fmla="*/ 0 w 425"/>
                  <a:gd name="T41" fmla="*/ 369 h 482"/>
                  <a:gd name="T42" fmla="*/ 29 w 425"/>
                  <a:gd name="T43" fmla="*/ 341 h 482"/>
                  <a:gd name="T44" fmla="*/ 0 w 425"/>
                  <a:gd name="T45" fmla="*/ 256 h 482"/>
                  <a:gd name="T46" fmla="*/ 0 w 425"/>
                  <a:gd name="T47" fmla="*/ 17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25" h="482">
                    <a:moveTo>
                      <a:pt x="0" y="170"/>
                    </a:moveTo>
                    <a:lnTo>
                      <a:pt x="57" y="170"/>
                    </a:lnTo>
                    <a:lnTo>
                      <a:pt x="57" y="114"/>
                    </a:lnTo>
                    <a:lnTo>
                      <a:pt x="199" y="114"/>
                    </a:lnTo>
                    <a:lnTo>
                      <a:pt x="142" y="57"/>
                    </a:lnTo>
                    <a:lnTo>
                      <a:pt x="199" y="57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340" y="85"/>
                    </a:lnTo>
                    <a:lnTo>
                      <a:pt x="340" y="199"/>
                    </a:lnTo>
                    <a:lnTo>
                      <a:pt x="397" y="199"/>
                    </a:lnTo>
                    <a:lnTo>
                      <a:pt x="425" y="256"/>
                    </a:lnTo>
                    <a:lnTo>
                      <a:pt x="369" y="397"/>
                    </a:lnTo>
                    <a:lnTo>
                      <a:pt x="284" y="426"/>
                    </a:lnTo>
                    <a:lnTo>
                      <a:pt x="284" y="369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42" y="482"/>
                    </a:lnTo>
                    <a:lnTo>
                      <a:pt x="142" y="397"/>
                    </a:lnTo>
                    <a:lnTo>
                      <a:pt x="29" y="426"/>
                    </a:lnTo>
                    <a:lnTo>
                      <a:pt x="0" y="369"/>
                    </a:lnTo>
                    <a:lnTo>
                      <a:pt x="29" y="341"/>
                    </a:lnTo>
                    <a:lnTo>
                      <a:pt x="0" y="256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" name="Freeform 301"/>
              <p:cNvSpPr>
                <a:spLocks/>
              </p:cNvSpPr>
              <p:nvPr/>
            </p:nvSpPr>
            <p:spPr bwMode="auto">
              <a:xfrm>
                <a:off x="1918" y="1821"/>
                <a:ext cx="341" cy="453"/>
              </a:xfrm>
              <a:custGeom>
                <a:avLst/>
                <a:gdLst>
                  <a:gd name="T0" fmla="*/ 341 w 341"/>
                  <a:gd name="T1" fmla="*/ 397 h 453"/>
                  <a:gd name="T2" fmla="*/ 312 w 341"/>
                  <a:gd name="T3" fmla="*/ 453 h 453"/>
                  <a:gd name="T4" fmla="*/ 256 w 341"/>
                  <a:gd name="T5" fmla="*/ 425 h 453"/>
                  <a:gd name="T6" fmla="*/ 85 w 341"/>
                  <a:gd name="T7" fmla="*/ 453 h 453"/>
                  <a:gd name="T8" fmla="*/ 57 w 341"/>
                  <a:gd name="T9" fmla="*/ 425 h 453"/>
                  <a:gd name="T10" fmla="*/ 57 w 341"/>
                  <a:gd name="T11" fmla="*/ 283 h 453"/>
                  <a:gd name="T12" fmla="*/ 0 w 341"/>
                  <a:gd name="T13" fmla="*/ 227 h 453"/>
                  <a:gd name="T14" fmla="*/ 85 w 341"/>
                  <a:gd name="T15" fmla="*/ 198 h 453"/>
                  <a:gd name="T16" fmla="*/ 142 w 341"/>
                  <a:gd name="T17" fmla="*/ 85 h 453"/>
                  <a:gd name="T18" fmla="*/ 142 w 341"/>
                  <a:gd name="T19" fmla="*/ 28 h 453"/>
                  <a:gd name="T20" fmla="*/ 227 w 341"/>
                  <a:gd name="T21" fmla="*/ 0 h 453"/>
                  <a:gd name="T22" fmla="*/ 312 w 341"/>
                  <a:gd name="T23" fmla="*/ 85 h 453"/>
                  <a:gd name="T24" fmla="*/ 312 w 341"/>
                  <a:gd name="T25" fmla="*/ 227 h 453"/>
                  <a:gd name="T26" fmla="*/ 341 w 341"/>
                  <a:gd name="T27" fmla="*/ 312 h 453"/>
                  <a:gd name="T28" fmla="*/ 312 w 341"/>
                  <a:gd name="T29" fmla="*/ 340 h 453"/>
                  <a:gd name="T30" fmla="*/ 341 w 341"/>
                  <a:gd name="T31" fmla="*/ 397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1" h="453">
                    <a:moveTo>
                      <a:pt x="341" y="397"/>
                    </a:moveTo>
                    <a:lnTo>
                      <a:pt x="312" y="453"/>
                    </a:lnTo>
                    <a:lnTo>
                      <a:pt x="256" y="425"/>
                    </a:lnTo>
                    <a:lnTo>
                      <a:pt x="85" y="453"/>
                    </a:lnTo>
                    <a:lnTo>
                      <a:pt x="57" y="425"/>
                    </a:lnTo>
                    <a:lnTo>
                      <a:pt x="57" y="283"/>
                    </a:lnTo>
                    <a:lnTo>
                      <a:pt x="0" y="227"/>
                    </a:lnTo>
                    <a:lnTo>
                      <a:pt x="85" y="198"/>
                    </a:lnTo>
                    <a:lnTo>
                      <a:pt x="142" y="85"/>
                    </a:lnTo>
                    <a:lnTo>
                      <a:pt x="142" y="28"/>
                    </a:lnTo>
                    <a:lnTo>
                      <a:pt x="227" y="0"/>
                    </a:lnTo>
                    <a:lnTo>
                      <a:pt x="312" y="85"/>
                    </a:lnTo>
                    <a:lnTo>
                      <a:pt x="312" y="227"/>
                    </a:lnTo>
                    <a:lnTo>
                      <a:pt x="341" y="312"/>
                    </a:lnTo>
                    <a:lnTo>
                      <a:pt x="312" y="340"/>
                    </a:lnTo>
                    <a:lnTo>
                      <a:pt x="341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" name="Freeform 302"/>
              <p:cNvSpPr>
                <a:spLocks/>
              </p:cNvSpPr>
              <p:nvPr/>
            </p:nvSpPr>
            <p:spPr bwMode="auto">
              <a:xfrm>
                <a:off x="1833" y="1679"/>
                <a:ext cx="312" cy="340"/>
              </a:xfrm>
              <a:custGeom>
                <a:avLst/>
                <a:gdLst>
                  <a:gd name="T0" fmla="*/ 284 w 312"/>
                  <a:gd name="T1" fmla="*/ 28 h 340"/>
                  <a:gd name="T2" fmla="*/ 114 w 312"/>
                  <a:gd name="T3" fmla="*/ 28 h 340"/>
                  <a:gd name="T4" fmla="*/ 57 w 312"/>
                  <a:gd name="T5" fmla="*/ 0 h 340"/>
                  <a:gd name="T6" fmla="*/ 29 w 312"/>
                  <a:gd name="T7" fmla="*/ 85 h 340"/>
                  <a:gd name="T8" fmla="*/ 0 w 312"/>
                  <a:gd name="T9" fmla="*/ 85 h 340"/>
                  <a:gd name="T10" fmla="*/ 0 w 312"/>
                  <a:gd name="T11" fmla="*/ 170 h 340"/>
                  <a:gd name="T12" fmla="*/ 57 w 312"/>
                  <a:gd name="T13" fmla="*/ 113 h 340"/>
                  <a:gd name="T14" fmla="*/ 142 w 312"/>
                  <a:gd name="T15" fmla="*/ 170 h 340"/>
                  <a:gd name="T16" fmla="*/ 142 w 312"/>
                  <a:gd name="T17" fmla="*/ 283 h 340"/>
                  <a:gd name="T18" fmla="*/ 170 w 312"/>
                  <a:gd name="T19" fmla="*/ 340 h 340"/>
                  <a:gd name="T20" fmla="*/ 227 w 312"/>
                  <a:gd name="T21" fmla="*/ 227 h 340"/>
                  <a:gd name="T22" fmla="*/ 227 w 312"/>
                  <a:gd name="T23" fmla="*/ 170 h 340"/>
                  <a:gd name="T24" fmla="*/ 312 w 312"/>
                  <a:gd name="T25" fmla="*/ 142 h 340"/>
                  <a:gd name="T26" fmla="*/ 312 w 312"/>
                  <a:gd name="T27" fmla="*/ 57 h 340"/>
                  <a:gd name="T28" fmla="*/ 284 w 312"/>
                  <a:gd name="T29" fmla="*/ 2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2" h="340">
                    <a:moveTo>
                      <a:pt x="284" y="28"/>
                    </a:moveTo>
                    <a:lnTo>
                      <a:pt x="114" y="28"/>
                    </a:lnTo>
                    <a:lnTo>
                      <a:pt x="57" y="0"/>
                    </a:lnTo>
                    <a:lnTo>
                      <a:pt x="29" y="85"/>
                    </a:lnTo>
                    <a:lnTo>
                      <a:pt x="0" y="85"/>
                    </a:lnTo>
                    <a:lnTo>
                      <a:pt x="0" y="170"/>
                    </a:lnTo>
                    <a:lnTo>
                      <a:pt x="57" y="113"/>
                    </a:lnTo>
                    <a:lnTo>
                      <a:pt x="142" y="170"/>
                    </a:lnTo>
                    <a:lnTo>
                      <a:pt x="142" y="283"/>
                    </a:lnTo>
                    <a:lnTo>
                      <a:pt x="170" y="340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312" y="142"/>
                    </a:lnTo>
                    <a:lnTo>
                      <a:pt x="312" y="57"/>
                    </a:lnTo>
                    <a:lnTo>
                      <a:pt x="284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8" name="Freeform 303"/>
              <p:cNvSpPr>
                <a:spLocks/>
              </p:cNvSpPr>
              <p:nvPr/>
            </p:nvSpPr>
            <p:spPr bwMode="auto">
              <a:xfrm>
                <a:off x="1833" y="1225"/>
                <a:ext cx="341" cy="482"/>
              </a:xfrm>
              <a:custGeom>
                <a:avLst/>
                <a:gdLst>
                  <a:gd name="T0" fmla="*/ 227 w 341"/>
                  <a:gd name="T1" fmla="*/ 482 h 482"/>
                  <a:gd name="T2" fmla="*/ 227 w 341"/>
                  <a:gd name="T3" fmla="*/ 426 h 482"/>
                  <a:gd name="T4" fmla="*/ 284 w 341"/>
                  <a:gd name="T5" fmla="*/ 369 h 482"/>
                  <a:gd name="T6" fmla="*/ 341 w 341"/>
                  <a:gd name="T7" fmla="*/ 284 h 482"/>
                  <a:gd name="T8" fmla="*/ 284 w 341"/>
                  <a:gd name="T9" fmla="*/ 256 h 482"/>
                  <a:gd name="T10" fmla="*/ 284 w 341"/>
                  <a:gd name="T11" fmla="*/ 199 h 482"/>
                  <a:gd name="T12" fmla="*/ 142 w 341"/>
                  <a:gd name="T13" fmla="*/ 142 h 482"/>
                  <a:gd name="T14" fmla="*/ 85 w 341"/>
                  <a:gd name="T15" fmla="*/ 0 h 482"/>
                  <a:gd name="T16" fmla="*/ 57 w 341"/>
                  <a:gd name="T17" fmla="*/ 142 h 482"/>
                  <a:gd name="T18" fmla="*/ 114 w 341"/>
                  <a:gd name="T19" fmla="*/ 199 h 482"/>
                  <a:gd name="T20" fmla="*/ 0 w 341"/>
                  <a:gd name="T21" fmla="*/ 341 h 482"/>
                  <a:gd name="T22" fmla="*/ 0 w 341"/>
                  <a:gd name="T23" fmla="*/ 454 h 482"/>
                  <a:gd name="T24" fmla="*/ 57 w 341"/>
                  <a:gd name="T25" fmla="*/ 454 h 482"/>
                  <a:gd name="T26" fmla="*/ 114 w 341"/>
                  <a:gd name="T27" fmla="*/ 482 h 482"/>
                  <a:gd name="T28" fmla="*/ 227 w 341"/>
                  <a:gd name="T29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1" h="482">
                    <a:moveTo>
                      <a:pt x="227" y="482"/>
                    </a:moveTo>
                    <a:lnTo>
                      <a:pt x="227" y="426"/>
                    </a:lnTo>
                    <a:lnTo>
                      <a:pt x="284" y="369"/>
                    </a:lnTo>
                    <a:lnTo>
                      <a:pt x="341" y="284"/>
                    </a:lnTo>
                    <a:lnTo>
                      <a:pt x="284" y="256"/>
                    </a:lnTo>
                    <a:lnTo>
                      <a:pt x="284" y="199"/>
                    </a:lnTo>
                    <a:lnTo>
                      <a:pt x="142" y="142"/>
                    </a:lnTo>
                    <a:lnTo>
                      <a:pt x="85" y="0"/>
                    </a:lnTo>
                    <a:lnTo>
                      <a:pt x="57" y="142"/>
                    </a:lnTo>
                    <a:lnTo>
                      <a:pt x="114" y="199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114" y="482"/>
                    </a:lnTo>
                    <a:lnTo>
                      <a:pt x="227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" name="Freeform 304"/>
              <p:cNvSpPr>
                <a:spLocks/>
              </p:cNvSpPr>
              <p:nvPr/>
            </p:nvSpPr>
            <p:spPr bwMode="auto">
              <a:xfrm>
                <a:off x="1918" y="1084"/>
                <a:ext cx="709" cy="623"/>
              </a:xfrm>
              <a:custGeom>
                <a:avLst/>
                <a:gdLst>
                  <a:gd name="T0" fmla="*/ 29 w 709"/>
                  <a:gd name="T1" fmla="*/ 0 h 623"/>
                  <a:gd name="T2" fmla="*/ 57 w 709"/>
                  <a:gd name="T3" fmla="*/ 113 h 623"/>
                  <a:gd name="T4" fmla="*/ 0 w 709"/>
                  <a:gd name="T5" fmla="*/ 141 h 623"/>
                  <a:gd name="T6" fmla="*/ 57 w 709"/>
                  <a:gd name="T7" fmla="*/ 283 h 623"/>
                  <a:gd name="T8" fmla="*/ 199 w 709"/>
                  <a:gd name="T9" fmla="*/ 340 h 623"/>
                  <a:gd name="T10" fmla="*/ 199 w 709"/>
                  <a:gd name="T11" fmla="*/ 397 h 623"/>
                  <a:gd name="T12" fmla="*/ 256 w 709"/>
                  <a:gd name="T13" fmla="*/ 425 h 623"/>
                  <a:gd name="T14" fmla="*/ 199 w 709"/>
                  <a:gd name="T15" fmla="*/ 510 h 623"/>
                  <a:gd name="T16" fmla="*/ 312 w 709"/>
                  <a:gd name="T17" fmla="*/ 510 h 623"/>
                  <a:gd name="T18" fmla="*/ 312 w 709"/>
                  <a:gd name="T19" fmla="*/ 595 h 623"/>
                  <a:gd name="T20" fmla="*/ 397 w 709"/>
                  <a:gd name="T21" fmla="*/ 623 h 623"/>
                  <a:gd name="T22" fmla="*/ 482 w 709"/>
                  <a:gd name="T23" fmla="*/ 595 h 623"/>
                  <a:gd name="T24" fmla="*/ 539 w 709"/>
                  <a:gd name="T25" fmla="*/ 538 h 623"/>
                  <a:gd name="T26" fmla="*/ 539 w 709"/>
                  <a:gd name="T27" fmla="*/ 482 h 623"/>
                  <a:gd name="T28" fmla="*/ 596 w 709"/>
                  <a:gd name="T29" fmla="*/ 453 h 623"/>
                  <a:gd name="T30" fmla="*/ 652 w 709"/>
                  <a:gd name="T31" fmla="*/ 482 h 623"/>
                  <a:gd name="T32" fmla="*/ 681 w 709"/>
                  <a:gd name="T33" fmla="*/ 425 h 623"/>
                  <a:gd name="T34" fmla="*/ 652 w 709"/>
                  <a:gd name="T35" fmla="*/ 368 h 623"/>
                  <a:gd name="T36" fmla="*/ 709 w 709"/>
                  <a:gd name="T37" fmla="*/ 368 h 623"/>
                  <a:gd name="T38" fmla="*/ 709 w 709"/>
                  <a:gd name="T39" fmla="*/ 255 h 623"/>
                  <a:gd name="T40" fmla="*/ 652 w 709"/>
                  <a:gd name="T41" fmla="*/ 255 h 623"/>
                  <a:gd name="T42" fmla="*/ 681 w 709"/>
                  <a:gd name="T43" fmla="*/ 170 h 623"/>
                  <a:gd name="T44" fmla="*/ 652 w 709"/>
                  <a:gd name="T45" fmla="*/ 170 h 623"/>
                  <a:gd name="T46" fmla="*/ 624 w 709"/>
                  <a:gd name="T47" fmla="*/ 141 h 623"/>
                  <a:gd name="T48" fmla="*/ 567 w 709"/>
                  <a:gd name="T49" fmla="*/ 141 h 623"/>
                  <a:gd name="T50" fmla="*/ 511 w 709"/>
                  <a:gd name="T51" fmla="*/ 56 h 623"/>
                  <a:gd name="T52" fmla="*/ 369 w 709"/>
                  <a:gd name="T53" fmla="*/ 56 h 623"/>
                  <a:gd name="T54" fmla="*/ 256 w 709"/>
                  <a:gd name="T55" fmla="*/ 85 h 623"/>
                  <a:gd name="T56" fmla="*/ 85 w 709"/>
                  <a:gd name="T57" fmla="*/ 0 h 623"/>
                  <a:gd name="T58" fmla="*/ 29 w 709"/>
                  <a:gd name="T59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9" h="623">
                    <a:moveTo>
                      <a:pt x="29" y="0"/>
                    </a:moveTo>
                    <a:lnTo>
                      <a:pt x="57" y="113"/>
                    </a:lnTo>
                    <a:lnTo>
                      <a:pt x="0" y="141"/>
                    </a:lnTo>
                    <a:lnTo>
                      <a:pt x="57" y="283"/>
                    </a:lnTo>
                    <a:lnTo>
                      <a:pt x="199" y="340"/>
                    </a:lnTo>
                    <a:lnTo>
                      <a:pt x="199" y="397"/>
                    </a:lnTo>
                    <a:lnTo>
                      <a:pt x="256" y="425"/>
                    </a:lnTo>
                    <a:lnTo>
                      <a:pt x="199" y="510"/>
                    </a:lnTo>
                    <a:lnTo>
                      <a:pt x="312" y="510"/>
                    </a:lnTo>
                    <a:lnTo>
                      <a:pt x="312" y="595"/>
                    </a:lnTo>
                    <a:lnTo>
                      <a:pt x="397" y="623"/>
                    </a:lnTo>
                    <a:lnTo>
                      <a:pt x="482" y="595"/>
                    </a:lnTo>
                    <a:lnTo>
                      <a:pt x="539" y="538"/>
                    </a:lnTo>
                    <a:lnTo>
                      <a:pt x="539" y="482"/>
                    </a:lnTo>
                    <a:lnTo>
                      <a:pt x="596" y="453"/>
                    </a:lnTo>
                    <a:lnTo>
                      <a:pt x="652" y="482"/>
                    </a:lnTo>
                    <a:lnTo>
                      <a:pt x="681" y="425"/>
                    </a:lnTo>
                    <a:lnTo>
                      <a:pt x="652" y="368"/>
                    </a:lnTo>
                    <a:lnTo>
                      <a:pt x="709" y="368"/>
                    </a:lnTo>
                    <a:lnTo>
                      <a:pt x="709" y="255"/>
                    </a:lnTo>
                    <a:lnTo>
                      <a:pt x="652" y="255"/>
                    </a:lnTo>
                    <a:lnTo>
                      <a:pt x="681" y="170"/>
                    </a:lnTo>
                    <a:lnTo>
                      <a:pt x="652" y="170"/>
                    </a:lnTo>
                    <a:lnTo>
                      <a:pt x="624" y="141"/>
                    </a:lnTo>
                    <a:lnTo>
                      <a:pt x="567" y="141"/>
                    </a:lnTo>
                    <a:lnTo>
                      <a:pt x="511" y="56"/>
                    </a:lnTo>
                    <a:lnTo>
                      <a:pt x="369" y="56"/>
                    </a:lnTo>
                    <a:lnTo>
                      <a:pt x="256" y="85"/>
                    </a:lnTo>
                    <a:lnTo>
                      <a:pt x="85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" name="Freeform 305"/>
              <p:cNvSpPr>
                <a:spLocks/>
              </p:cNvSpPr>
              <p:nvPr/>
            </p:nvSpPr>
            <p:spPr bwMode="auto">
              <a:xfrm>
                <a:off x="2344" y="2558"/>
                <a:ext cx="623" cy="567"/>
              </a:xfrm>
              <a:custGeom>
                <a:avLst/>
                <a:gdLst>
                  <a:gd name="T0" fmla="*/ 311 w 623"/>
                  <a:gd name="T1" fmla="*/ 57 h 567"/>
                  <a:gd name="T2" fmla="*/ 198 w 623"/>
                  <a:gd name="T3" fmla="*/ 0 h 567"/>
                  <a:gd name="T4" fmla="*/ 170 w 623"/>
                  <a:gd name="T5" fmla="*/ 198 h 567"/>
                  <a:gd name="T6" fmla="*/ 56 w 623"/>
                  <a:gd name="T7" fmla="*/ 227 h 567"/>
                  <a:gd name="T8" fmla="*/ 0 w 623"/>
                  <a:gd name="T9" fmla="*/ 283 h 567"/>
                  <a:gd name="T10" fmla="*/ 28 w 623"/>
                  <a:gd name="T11" fmla="*/ 312 h 567"/>
                  <a:gd name="T12" fmla="*/ 113 w 623"/>
                  <a:gd name="T13" fmla="*/ 312 h 567"/>
                  <a:gd name="T14" fmla="*/ 170 w 623"/>
                  <a:gd name="T15" fmla="*/ 340 h 567"/>
                  <a:gd name="T16" fmla="*/ 170 w 623"/>
                  <a:gd name="T17" fmla="*/ 425 h 567"/>
                  <a:gd name="T18" fmla="*/ 226 w 623"/>
                  <a:gd name="T19" fmla="*/ 453 h 567"/>
                  <a:gd name="T20" fmla="*/ 311 w 623"/>
                  <a:gd name="T21" fmla="*/ 397 h 567"/>
                  <a:gd name="T22" fmla="*/ 482 w 623"/>
                  <a:gd name="T23" fmla="*/ 567 h 567"/>
                  <a:gd name="T24" fmla="*/ 538 w 623"/>
                  <a:gd name="T25" fmla="*/ 425 h 567"/>
                  <a:gd name="T26" fmla="*/ 623 w 623"/>
                  <a:gd name="T27" fmla="*/ 425 h 567"/>
                  <a:gd name="T28" fmla="*/ 595 w 623"/>
                  <a:gd name="T29" fmla="*/ 368 h 567"/>
                  <a:gd name="T30" fmla="*/ 623 w 623"/>
                  <a:gd name="T31" fmla="*/ 312 h 567"/>
                  <a:gd name="T32" fmla="*/ 538 w 623"/>
                  <a:gd name="T33" fmla="*/ 283 h 567"/>
                  <a:gd name="T34" fmla="*/ 482 w 623"/>
                  <a:gd name="T35" fmla="*/ 198 h 567"/>
                  <a:gd name="T36" fmla="*/ 397 w 623"/>
                  <a:gd name="T37" fmla="*/ 198 h 567"/>
                  <a:gd name="T38" fmla="*/ 311 w 623"/>
                  <a:gd name="T39" fmla="*/ 113 h 567"/>
                  <a:gd name="T40" fmla="*/ 311 w 623"/>
                  <a:gd name="T41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3" h="567">
                    <a:moveTo>
                      <a:pt x="311" y="57"/>
                    </a:moveTo>
                    <a:lnTo>
                      <a:pt x="198" y="0"/>
                    </a:lnTo>
                    <a:lnTo>
                      <a:pt x="170" y="198"/>
                    </a:lnTo>
                    <a:lnTo>
                      <a:pt x="56" y="227"/>
                    </a:lnTo>
                    <a:lnTo>
                      <a:pt x="0" y="283"/>
                    </a:lnTo>
                    <a:lnTo>
                      <a:pt x="28" y="312"/>
                    </a:lnTo>
                    <a:lnTo>
                      <a:pt x="113" y="312"/>
                    </a:lnTo>
                    <a:lnTo>
                      <a:pt x="170" y="340"/>
                    </a:lnTo>
                    <a:lnTo>
                      <a:pt x="170" y="425"/>
                    </a:lnTo>
                    <a:lnTo>
                      <a:pt x="226" y="453"/>
                    </a:lnTo>
                    <a:lnTo>
                      <a:pt x="311" y="397"/>
                    </a:lnTo>
                    <a:lnTo>
                      <a:pt x="482" y="567"/>
                    </a:lnTo>
                    <a:lnTo>
                      <a:pt x="538" y="425"/>
                    </a:lnTo>
                    <a:lnTo>
                      <a:pt x="623" y="425"/>
                    </a:lnTo>
                    <a:lnTo>
                      <a:pt x="595" y="368"/>
                    </a:lnTo>
                    <a:lnTo>
                      <a:pt x="623" y="312"/>
                    </a:lnTo>
                    <a:lnTo>
                      <a:pt x="538" y="283"/>
                    </a:lnTo>
                    <a:lnTo>
                      <a:pt x="482" y="198"/>
                    </a:lnTo>
                    <a:lnTo>
                      <a:pt x="397" y="198"/>
                    </a:lnTo>
                    <a:lnTo>
                      <a:pt x="311" y="113"/>
                    </a:lnTo>
                    <a:lnTo>
                      <a:pt x="311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1" name="Freeform 306"/>
              <p:cNvSpPr>
                <a:spLocks/>
              </p:cNvSpPr>
              <p:nvPr/>
            </p:nvSpPr>
            <p:spPr bwMode="auto">
              <a:xfrm>
                <a:off x="2060" y="3125"/>
                <a:ext cx="822" cy="453"/>
              </a:xfrm>
              <a:custGeom>
                <a:avLst/>
                <a:gdLst>
                  <a:gd name="T0" fmla="*/ 766 w 822"/>
                  <a:gd name="T1" fmla="*/ 0 h 453"/>
                  <a:gd name="T2" fmla="*/ 737 w 822"/>
                  <a:gd name="T3" fmla="*/ 28 h 453"/>
                  <a:gd name="T4" fmla="*/ 624 w 822"/>
                  <a:gd name="T5" fmla="*/ 0 h 453"/>
                  <a:gd name="T6" fmla="*/ 567 w 822"/>
                  <a:gd name="T7" fmla="*/ 113 h 453"/>
                  <a:gd name="T8" fmla="*/ 539 w 822"/>
                  <a:gd name="T9" fmla="*/ 28 h 453"/>
                  <a:gd name="T10" fmla="*/ 199 w 822"/>
                  <a:gd name="T11" fmla="*/ 57 h 453"/>
                  <a:gd name="T12" fmla="*/ 0 w 822"/>
                  <a:gd name="T13" fmla="*/ 198 h 453"/>
                  <a:gd name="T14" fmla="*/ 28 w 822"/>
                  <a:gd name="T15" fmla="*/ 312 h 453"/>
                  <a:gd name="T16" fmla="*/ 114 w 822"/>
                  <a:gd name="T17" fmla="*/ 340 h 453"/>
                  <a:gd name="T18" fmla="*/ 142 w 822"/>
                  <a:gd name="T19" fmla="*/ 453 h 453"/>
                  <a:gd name="T20" fmla="*/ 227 w 822"/>
                  <a:gd name="T21" fmla="*/ 397 h 453"/>
                  <a:gd name="T22" fmla="*/ 284 w 822"/>
                  <a:gd name="T23" fmla="*/ 368 h 453"/>
                  <a:gd name="T24" fmla="*/ 539 w 822"/>
                  <a:gd name="T25" fmla="*/ 340 h 453"/>
                  <a:gd name="T26" fmla="*/ 709 w 822"/>
                  <a:gd name="T27" fmla="*/ 312 h 453"/>
                  <a:gd name="T28" fmla="*/ 766 w 822"/>
                  <a:gd name="T29" fmla="*/ 227 h 453"/>
                  <a:gd name="T30" fmla="*/ 822 w 822"/>
                  <a:gd name="T31" fmla="*/ 227 h 453"/>
                  <a:gd name="T32" fmla="*/ 822 w 822"/>
                  <a:gd name="T33" fmla="*/ 85 h 453"/>
                  <a:gd name="T34" fmla="*/ 766 w 822"/>
                  <a:gd name="T3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22" h="453">
                    <a:moveTo>
                      <a:pt x="766" y="0"/>
                    </a:moveTo>
                    <a:lnTo>
                      <a:pt x="737" y="28"/>
                    </a:lnTo>
                    <a:lnTo>
                      <a:pt x="624" y="0"/>
                    </a:lnTo>
                    <a:lnTo>
                      <a:pt x="567" y="113"/>
                    </a:lnTo>
                    <a:lnTo>
                      <a:pt x="539" y="28"/>
                    </a:lnTo>
                    <a:lnTo>
                      <a:pt x="199" y="57"/>
                    </a:lnTo>
                    <a:lnTo>
                      <a:pt x="0" y="198"/>
                    </a:lnTo>
                    <a:lnTo>
                      <a:pt x="28" y="312"/>
                    </a:lnTo>
                    <a:lnTo>
                      <a:pt x="114" y="340"/>
                    </a:lnTo>
                    <a:lnTo>
                      <a:pt x="142" y="453"/>
                    </a:lnTo>
                    <a:lnTo>
                      <a:pt x="227" y="397"/>
                    </a:lnTo>
                    <a:lnTo>
                      <a:pt x="284" y="368"/>
                    </a:lnTo>
                    <a:lnTo>
                      <a:pt x="539" y="340"/>
                    </a:lnTo>
                    <a:lnTo>
                      <a:pt x="709" y="312"/>
                    </a:lnTo>
                    <a:lnTo>
                      <a:pt x="766" y="227"/>
                    </a:lnTo>
                    <a:lnTo>
                      <a:pt x="822" y="227"/>
                    </a:lnTo>
                    <a:lnTo>
                      <a:pt x="822" y="85"/>
                    </a:lnTo>
                    <a:lnTo>
                      <a:pt x="76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2" name="Freeform 307"/>
              <p:cNvSpPr>
                <a:spLocks/>
              </p:cNvSpPr>
              <p:nvPr/>
            </p:nvSpPr>
            <p:spPr bwMode="auto">
              <a:xfrm>
                <a:off x="2202" y="2756"/>
                <a:ext cx="624" cy="482"/>
              </a:xfrm>
              <a:custGeom>
                <a:avLst/>
                <a:gdLst>
                  <a:gd name="T0" fmla="*/ 198 w 624"/>
                  <a:gd name="T1" fmla="*/ 29 h 482"/>
                  <a:gd name="T2" fmla="*/ 142 w 624"/>
                  <a:gd name="T3" fmla="*/ 0 h 482"/>
                  <a:gd name="T4" fmla="*/ 0 w 624"/>
                  <a:gd name="T5" fmla="*/ 57 h 482"/>
                  <a:gd name="T6" fmla="*/ 28 w 624"/>
                  <a:gd name="T7" fmla="*/ 142 h 482"/>
                  <a:gd name="T8" fmla="*/ 57 w 624"/>
                  <a:gd name="T9" fmla="*/ 170 h 482"/>
                  <a:gd name="T10" fmla="*/ 0 w 624"/>
                  <a:gd name="T11" fmla="*/ 284 h 482"/>
                  <a:gd name="T12" fmla="*/ 0 w 624"/>
                  <a:gd name="T13" fmla="*/ 369 h 482"/>
                  <a:gd name="T14" fmla="*/ 57 w 624"/>
                  <a:gd name="T15" fmla="*/ 426 h 482"/>
                  <a:gd name="T16" fmla="*/ 397 w 624"/>
                  <a:gd name="T17" fmla="*/ 397 h 482"/>
                  <a:gd name="T18" fmla="*/ 425 w 624"/>
                  <a:gd name="T19" fmla="*/ 482 h 482"/>
                  <a:gd name="T20" fmla="*/ 482 w 624"/>
                  <a:gd name="T21" fmla="*/ 369 h 482"/>
                  <a:gd name="T22" fmla="*/ 595 w 624"/>
                  <a:gd name="T23" fmla="*/ 397 h 482"/>
                  <a:gd name="T24" fmla="*/ 624 w 624"/>
                  <a:gd name="T25" fmla="*/ 369 h 482"/>
                  <a:gd name="T26" fmla="*/ 453 w 624"/>
                  <a:gd name="T27" fmla="*/ 199 h 482"/>
                  <a:gd name="T28" fmla="*/ 368 w 624"/>
                  <a:gd name="T29" fmla="*/ 255 h 482"/>
                  <a:gd name="T30" fmla="*/ 312 w 624"/>
                  <a:gd name="T31" fmla="*/ 227 h 482"/>
                  <a:gd name="T32" fmla="*/ 312 w 624"/>
                  <a:gd name="T33" fmla="*/ 142 h 482"/>
                  <a:gd name="T34" fmla="*/ 255 w 624"/>
                  <a:gd name="T35" fmla="*/ 114 h 482"/>
                  <a:gd name="T36" fmla="*/ 170 w 624"/>
                  <a:gd name="T37" fmla="*/ 114 h 482"/>
                  <a:gd name="T38" fmla="*/ 142 w 624"/>
                  <a:gd name="T39" fmla="*/ 85 h 482"/>
                  <a:gd name="T40" fmla="*/ 198 w 624"/>
                  <a:gd name="T41" fmla="*/ 2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4" h="482">
                    <a:moveTo>
                      <a:pt x="198" y="29"/>
                    </a:moveTo>
                    <a:lnTo>
                      <a:pt x="142" y="0"/>
                    </a:lnTo>
                    <a:lnTo>
                      <a:pt x="0" y="57"/>
                    </a:lnTo>
                    <a:lnTo>
                      <a:pt x="28" y="142"/>
                    </a:lnTo>
                    <a:lnTo>
                      <a:pt x="57" y="170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57" y="426"/>
                    </a:lnTo>
                    <a:lnTo>
                      <a:pt x="397" y="397"/>
                    </a:lnTo>
                    <a:lnTo>
                      <a:pt x="425" y="482"/>
                    </a:lnTo>
                    <a:lnTo>
                      <a:pt x="482" y="369"/>
                    </a:lnTo>
                    <a:lnTo>
                      <a:pt x="595" y="397"/>
                    </a:lnTo>
                    <a:lnTo>
                      <a:pt x="624" y="369"/>
                    </a:lnTo>
                    <a:lnTo>
                      <a:pt x="453" y="199"/>
                    </a:lnTo>
                    <a:lnTo>
                      <a:pt x="368" y="255"/>
                    </a:lnTo>
                    <a:lnTo>
                      <a:pt x="312" y="227"/>
                    </a:lnTo>
                    <a:lnTo>
                      <a:pt x="312" y="142"/>
                    </a:lnTo>
                    <a:lnTo>
                      <a:pt x="255" y="114"/>
                    </a:lnTo>
                    <a:lnTo>
                      <a:pt x="170" y="114"/>
                    </a:lnTo>
                    <a:lnTo>
                      <a:pt x="142" y="85"/>
                    </a:lnTo>
                    <a:lnTo>
                      <a:pt x="198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3" name="Freeform 308"/>
              <p:cNvSpPr>
                <a:spLocks/>
              </p:cNvSpPr>
              <p:nvPr/>
            </p:nvSpPr>
            <p:spPr bwMode="auto">
              <a:xfrm>
                <a:off x="2145" y="2161"/>
                <a:ext cx="567" cy="652"/>
              </a:xfrm>
              <a:custGeom>
                <a:avLst/>
                <a:gdLst>
                  <a:gd name="T0" fmla="*/ 57 w 567"/>
                  <a:gd name="T1" fmla="*/ 652 h 652"/>
                  <a:gd name="T2" fmla="*/ 0 w 567"/>
                  <a:gd name="T3" fmla="*/ 624 h 652"/>
                  <a:gd name="T4" fmla="*/ 0 w 567"/>
                  <a:gd name="T5" fmla="*/ 567 h 652"/>
                  <a:gd name="T6" fmla="*/ 57 w 567"/>
                  <a:gd name="T7" fmla="*/ 539 h 652"/>
                  <a:gd name="T8" fmla="*/ 57 w 567"/>
                  <a:gd name="T9" fmla="*/ 510 h 652"/>
                  <a:gd name="T10" fmla="*/ 114 w 567"/>
                  <a:gd name="T11" fmla="*/ 482 h 652"/>
                  <a:gd name="T12" fmla="*/ 114 w 567"/>
                  <a:gd name="T13" fmla="*/ 454 h 652"/>
                  <a:gd name="T14" fmla="*/ 57 w 567"/>
                  <a:gd name="T15" fmla="*/ 425 h 652"/>
                  <a:gd name="T16" fmla="*/ 29 w 567"/>
                  <a:gd name="T17" fmla="*/ 198 h 652"/>
                  <a:gd name="T18" fmla="*/ 85 w 567"/>
                  <a:gd name="T19" fmla="*/ 198 h 652"/>
                  <a:gd name="T20" fmla="*/ 85 w 567"/>
                  <a:gd name="T21" fmla="*/ 113 h 652"/>
                  <a:gd name="T22" fmla="*/ 114 w 567"/>
                  <a:gd name="T23" fmla="*/ 57 h 652"/>
                  <a:gd name="T24" fmla="*/ 227 w 567"/>
                  <a:gd name="T25" fmla="*/ 28 h 652"/>
                  <a:gd name="T26" fmla="*/ 227 w 567"/>
                  <a:gd name="T27" fmla="*/ 113 h 652"/>
                  <a:gd name="T28" fmla="*/ 312 w 567"/>
                  <a:gd name="T29" fmla="*/ 85 h 652"/>
                  <a:gd name="T30" fmla="*/ 312 w 567"/>
                  <a:gd name="T31" fmla="*/ 28 h 652"/>
                  <a:gd name="T32" fmla="*/ 369 w 567"/>
                  <a:gd name="T33" fmla="*/ 0 h 652"/>
                  <a:gd name="T34" fmla="*/ 369 w 567"/>
                  <a:gd name="T35" fmla="*/ 57 h 652"/>
                  <a:gd name="T36" fmla="*/ 454 w 567"/>
                  <a:gd name="T37" fmla="*/ 28 h 652"/>
                  <a:gd name="T38" fmla="*/ 482 w 567"/>
                  <a:gd name="T39" fmla="*/ 113 h 652"/>
                  <a:gd name="T40" fmla="*/ 482 w 567"/>
                  <a:gd name="T41" fmla="*/ 227 h 652"/>
                  <a:gd name="T42" fmla="*/ 539 w 567"/>
                  <a:gd name="T43" fmla="*/ 340 h 652"/>
                  <a:gd name="T44" fmla="*/ 510 w 567"/>
                  <a:gd name="T45" fmla="*/ 397 h 652"/>
                  <a:gd name="T46" fmla="*/ 567 w 567"/>
                  <a:gd name="T47" fmla="*/ 425 h 652"/>
                  <a:gd name="T48" fmla="*/ 510 w 567"/>
                  <a:gd name="T49" fmla="*/ 454 h 652"/>
                  <a:gd name="T50" fmla="*/ 397 w 567"/>
                  <a:gd name="T51" fmla="*/ 397 h 652"/>
                  <a:gd name="T52" fmla="*/ 369 w 567"/>
                  <a:gd name="T53" fmla="*/ 595 h 652"/>
                  <a:gd name="T54" fmla="*/ 255 w 567"/>
                  <a:gd name="T55" fmla="*/ 624 h 652"/>
                  <a:gd name="T56" fmla="*/ 199 w 567"/>
                  <a:gd name="T57" fmla="*/ 595 h 652"/>
                  <a:gd name="T58" fmla="*/ 57 w 567"/>
                  <a:gd name="T59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67" h="652">
                    <a:moveTo>
                      <a:pt x="57" y="652"/>
                    </a:moveTo>
                    <a:lnTo>
                      <a:pt x="0" y="624"/>
                    </a:lnTo>
                    <a:lnTo>
                      <a:pt x="0" y="567"/>
                    </a:lnTo>
                    <a:lnTo>
                      <a:pt x="57" y="539"/>
                    </a:lnTo>
                    <a:lnTo>
                      <a:pt x="57" y="510"/>
                    </a:lnTo>
                    <a:lnTo>
                      <a:pt x="114" y="482"/>
                    </a:lnTo>
                    <a:lnTo>
                      <a:pt x="114" y="454"/>
                    </a:lnTo>
                    <a:lnTo>
                      <a:pt x="57" y="425"/>
                    </a:lnTo>
                    <a:lnTo>
                      <a:pt x="29" y="198"/>
                    </a:lnTo>
                    <a:lnTo>
                      <a:pt x="85" y="198"/>
                    </a:lnTo>
                    <a:lnTo>
                      <a:pt x="85" y="113"/>
                    </a:lnTo>
                    <a:lnTo>
                      <a:pt x="114" y="57"/>
                    </a:lnTo>
                    <a:lnTo>
                      <a:pt x="227" y="28"/>
                    </a:lnTo>
                    <a:lnTo>
                      <a:pt x="227" y="113"/>
                    </a:lnTo>
                    <a:lnTo>
                      <a:pt x="312" y="85"/>
                    </a:lnTo>
                    <a:lnTo>
                      <a:pt x="312" y="28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454" y="28"/>
                    </a:lnTo>
                    <a:lnTo>
                      <a:pt x="482" y="113"/>
                    </a:lnTo>
                    <a:lnTo>
                      <a:pt x="482" y="227"/>
                    </a:lnTo>
                    <a:lnTo>
                      <a:pt x="539" y="340"/>
                    </a:lnTo>
                    <a:lnTo>
                      <a:pt x="510" y="397"/>
                    </a:lnTo>
                    <a:lnTo>
                      <a:pt x="567" y="425"/>
                    </a:lnTo>
                    <a:lnTo>
                      <a:pt x="510" y="454"/>
                    </a:lnTo>
                    <a:lnTo>
                      <a:pt x="397" y="397"/>
                    </a:lnTo>
                    <a:lnTo>
                      <a:pt x="369" y="595"/>
                    </a:lnTo>
                    <a:lnTo>
                      <a:pt x="255" y="624"/>
                    </a:lnTo>
                    <a:lnTo>
                      <a:pt x="199" y="595"/>
                    </a:lnTo>
                    <a:lnTo>
                      <a:pt x="57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4" name="Freeform 309"/>
              <p:cNvSpPr>
                <a:spLocks/>
              </p:cNvSpPr>
              <p:nvPr/>
            </p:nvSpPr>
            <p:spPr bwMode="auto">
              <a:xfrm>
                <a:off x="1521" y="2643"/>
                <a:ext cx="738" cy="822"/>
              </a:xfrm>
              <a:custGeom>
                <a:avLst/>
                <a:gdLst>
                  <a:gd name="T0" fmla="*/ 624 w 738"/>
                  <a:gd name="T1" fmla="*/ 85 h 822"/>
                  <a:gd name="T2" fmla="*/ 624 w 738"/>
                  <a:gd name="T3" fmla="*/ 0 h 822"/>
                  <a:gd name="T4" fmla="*/ 539 w 738"/>
                  <a:gd name="T5" fmla="*/ 113 h 822"/>
                  <a:gd name="T6" fmla="*/ 482 w 738"/>
                  <a:gd name="T7" fmla="*/ 85 h 822"/>
                  <a:gd name="T8" fmla="*/ 426 w 738"/>
                  <a:gd name="T9" fmla="*/ 85 h 822"/>
                  <a:gd name="T10" fmla="*/ 397 w 738"/>
                  <a:gd name="T11" fmla="*/ 142 h 822"/>
                  <a:gd name="T12" fmla="*/ 341 w 738"/>
                  <a:gd name="T13" fmla="*/ 113 h 822"/>
                  <a:gd name="T14" fmla="*/ 256 w 738"/>
                  <a:gd name="T15" fmla="*/ 170 h 822"/>
                  <a:gd name="T16" fmla="*/ 142 w 738"/>
                  <a:gd name="T17" fmla="*/ 170 h 822"/>
                  <a:gd name="T18" fmla="*/ 114 w 738"/>
                  <a:gd name="T19" fmla="*/ 227 h 822"/>
                  <a:gd name="T20" fmla="*/ 171 w 738"/>
                  <a:gd name="T21" fmla="*/ 283 h 822"/>
                  <a:gd name="T22" fmla="*/ 114 w 738"/>
                  <a:gd name="T23" fmla="*/ 425 h 822"/>
                  <a:gd name="T24" fmla="*/ 29 w 738"/>
                  <a:gd name="T25" fmla="*/ 482 h 822"/>
                  <a:gd name="T26" fmla="*/ 0 w 738"/>
                  <a:gd name="T27" fmla="*/ 567 h 822"/>
                  <a:gd name="T28" fmla="*/ 142 w 738"/>
                  <a:gd name="T29" fmla="*/ 624 h 822"/>
                  <a:gd name="T30" fmla="*/ 142 w 738"/>
                  <a:gd name="T31" fmla="*/ 652 h 822"/>
                  <a:gd name="T32" fmla="*/ 227 w 738"/>
                  <a:gd name="T33" fmla="*/ 737 h 822"/>
                  <a:gd name="T34" fmla="*/ 369 w 738"/>
                  <a:gd name="T35" fmla="*/ 709 h 822"/>
                  <a:gd name="T36" fmla="*/ 369 w 738"/>
                  <a:gd name="T37" fmla="*/ 794 h 822"/>
                  <a:gd name="T38" fmla="*/ 482 w 738"/>
                  <a:gd name="T39" fmla="*/ 822 h 822"/>
                  <a:gd name="T40" fmla="*/ 567 w 738"/>
                  <a:gd name="T41" fmla="*/ 794 h 822"/>
                  <a:gd name="T42" fmla="*/ 539 w 738"/>
                  <a:gd name="T43" fmla="*/ 680 h 822"/>
                  <a:gd name="T44" fmla="*/ 738 w 738"/>
                  <a:gd name="T45" fmla="*/ 539 h 822"/>
                  <a:gd name="T46" fmla="*/ 681 w 738"/>
                  <a:gd name="T47" fmla="*/ 482 h 822"/>
                  <a:gd name="T48" fmla="*/ 681 w 738"/>
                  <a:gd name="T49" fmla="*/ 397 h 822"/>
                  <a:gd name="T50" fmla="*/ 738 w 738"/>
                  <a:gd name="T51" fmla="*/ 283 h 822"/>
                  <a:gd name="T52" fmla="*/ 709 w 738"/>
                  <a:gd name="T53" fmla="*/ 255 h 822"/>
                  <a:gd name="T54" fmla="*/ 681 w 738"/>
                  <a:gd name="T55" fmla="*/ 170 h 822"/>
                  <a:gd name="T56" fmla="*/ 624 w 738"/>
                  <a:gd name="T57" fmla="*/ 142 h 822"/>
                  <a:gd name="T58" fmla="*/ 624 w 738"/>
                  <a:gd name="T59" fmla="*/ 85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38" h="822">
                    <a:moveTo>
                      <a:pt x="624" y="85"/>
                    </a:moveTo>
                    <a:lnTo>
                      <a:pt x="624" y="0"/>
                    </a:lnTo>
                    <a:lnTo>
                      <a:pt x="539" y="113"/>
                    </a:lnTo>
                    <a:lnTo>
                      <a:pt x="482" y="85"/>
                    </a:lnTo>
                    <a:lnTo>
                      <a:pt x="426" y="85"/>
                    </a:lnTo>
                    <a:lnTo>
                      <a:pt x="397" y="142"/>
                    </a:lnTo>
                    <a:lnTo>
                      <a:pt x="341" y="113"/>
                    </a:lnTo>
                    <a:lnTo>
                      <a:pt x="256" y="170"/>
                    </a:lnTo>
                    <a:lnTo>
                      <a:pt x="142" y="170"/>
                    </a:lnTo>
                    <a:lnTo>
                      <a:pt x="114" y="227"/>
                    </a:lnTo>
                    <a:lnTo>
                      <a:pt x="171" y="283"/>
                    </a:lnTo>
                    <a:lnTo>
                      <a:pt x="114" y="425"/>
                    </a:lnTo>
                    <a:lnTo>
                      <a:pt x="29" y="482"/>
                    </a:lnTo>
                    <a:lnTo>
                      <a:pt x="0" y="567"/>
                    </a:lnTo>
                    <a:lnTo>
                      <a:pt x="142" y="624"/>
                    </a:lnTo>
                    <a:lnTo>
                      <a:pt x="142" y="652"/>
                    </a:lnTo>
                    <a:lnTo>
                      <a:pt x="227" y="737"/>
                    </a:lnTo>
                    <a:lnTo>
                      <a:pt x="369" y="709"/>
                    </a:lnTo>
                    <a:lnTo>
                      <a:pt x="369" y="794"/>
                    </a:lnTo>
                    <a:lnTo>
                      <a:pt x="482" y="822"/>
                    </a:lnTo>
                    <a:lnTo>
                      <a:pt x="567" y="794"/>
                    </a:lnTo>
                    <a:lnTo>
                      <a:pt x="539" y="680"/>
                    </a:lnTo>
                    <a:lnTo>
                      <a:pt x="738" y="539"/>
                    </a:lnTo>
                    <a:lnTo>
                      <a:pt x="681" y="482"/>
                    </a:lnTo>
                    <a:lnTo>
                      <a:pt x="681" y="397"/>
                    </a:lnTo>
                    <a:lnTo>
                      <a:pt x="738" y="283"/>
                    </a:lnTo>
                    <a:lnTo>
                      <a:pt x="709" y="255"/>
                    </a:lnTo>
                    <a:lnTo>
                      <a:pt x="681" y="170"/>
                    </a:lnTo>
                    <a:lnTo>
                      <a:pt x="624" y="142"/>
                    </a:lnTo>
                    <a:lnTo>
                      <a:pt x="624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5" name="Freeform 311"/>
              <p:cNvSpPr>
                <a:spLocks/>
              </p:cNvSpPr>
              <p:nvPr/>
            </p:nvSpPr>
            <p:spPr bwMode="auto">
              <a:xfrm>
                <a:off x="1890" y="2246"/>
                <a:ext cx="369" cy="482"/>
              </a:xfrm>
              <a:custGeom>
                <a:avLst/>
                <a:gdLst>
                  <a:gd name="T0" fmla="*/ 255 w 369"/>
                  <a:gd name="T1" fmla="*/ 397 h 482"/>
                  <a:gd name="T2" fmla="*/ 198 w 369"/>
                  <a:gd name="T3" fmla="*/ 397 h 482"/>
                  <a:gd name="T4" fmla="*/ 198 w 369"/>
                  <a:gd name="T5" fmla="*/ 340 h 482"/>
                  <a:gd name="T6" fmla="*/ 142 w 369"/>
                  <a:gd name="T7" fmla="*/ 340 h 482"/>
                  <a:gd name="T8" fmla="*/ 142 w 369"/>
                  <a:gd name="T9" fmla="*/ 283 h 482"/>
                  <a:gd name="T10" fmla="*/ 113 w 369"/>
                  <a:gd name="T11" fmla="*/ 255 h 482"/>
                  <a:gd name="T12" fmla="*/ 113 w 369"/>
                  <a:gd name="T13" fmla="*/ 170 h 482"/>
                  <a:gd name="T14" fmla="*/ 28 w 369"/>
                  <a:gd name="T15" fmla="*/ 170 h 482"/>
                  <a:gd name="T16" fmla="*/ 0 w 369"/>
                  <a:gd name="T17" fmla="*/ 113 h 482"/>
                  <a:gd name="T18" fmla="*/ 28 w 369"/>
                  <a:gd name="T19" fmla="*/ 0 h 482"/>
                  <a:gd name="T20" fmla="*/ 85 w 369"/>
                  <a:gd name="T21" fmla="*/ 0 h 482"/>
                  <a:gd name="T22" fmla="*/ 113 w 369"/>
                  <a:gd name="T23" fmla="*/ 28 h 482"/>
                  <a:gd name="T24" fmla="*/ 284 w 369"/>
                  <a:gd name="T25" fmla="*/ 0 h 482"/>
                  <a:gd name="T26" fmla="*/ 340 w 369"/>
                  <a:gd name="T27" fmla="*/ 28 h 482"/>
                  <a:gd name="T28" fmla="*/ 340 w 369"/>
                  <a:gd name="T29" fmla="*/ 113 h 482"/>
                  <a:gd name="T30" fmla="*/ 284 w 369"/>
                  <a:gd name="T31" fmla="*/ 113 h 482"/>
                  <a:gd name="T32" fmla="*/ 312 w 369"/>
                  <a:gd name="T33" fmla="*/ 340 h 482"/>
                  <a:gd name="T34" fmla="*/ 369 w 369"/>
                  <a:gd name="T35" fmla="*/ 369 h 482"/>
                  <a:gd name="T36" fmla="*/ 369 w 369"/>
                  <a:gd name="T37" fmla="*/ 397 h 482"/>
                  <a:gd name="T38" fmla="*/ 312 w 369"/>
                  <a:gd name="T39" fmla="*/ 425 h 482"/>
                  <a:gd name="T40" fmla="*/ 312 w 369"/>
                  <a:gd name="T41" fmla="*/ 454 h 482"/>
                  <a:gd name="T42" fmla="*/ 255 w 369"/>
                  <a:gd name="T43" fmla="*/ 482 h 482"/>
                  <a:gd name="T44" fmla="*/ 255 w 369"/>
                  <a:gd name="T45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482">
                    <a:moveTo>
                      <a:pt x="255" y="397"/>
                    </a:moveTo>
                    <a:lnTo>
                      <a:pt x="198" y="397"/>
                    </a:lnTo>
                    <a:lnTo>
                      <a:pt x="198" y="340"/>
                    </a:lnTo>
                    <a:lnTo>
                      <a:pt x="142" y="340"/>
                    </a:lnTo>
                    <a:lnTo>
                      <a:pt x="142" y="283"/>
                    </a:lnTo>
                    <a:lnTo>
                      <a:pt x="113" y="255"/>
                    </a:lnTo>
                    <a:lnTo>
                      <a:pt x="113" y="170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28" y="0"/>
                    </a:lnTo>
                    <a:lnTo>
                      <a:pt x="85" y="0"/>
                    </a:lnTo>
                    <a:lnTo>
                      <a:pt x="113" y="28"/>
                    </a:lnTo>
                    <a:lnTo>
                      <a:pt x="284" y="0"/>
                    </a:lnTo>
                    <a:lnTo>
                      <a:pt x="340" y="28"/>
                    </a:lnTo>
                    <a:lnTo>
                      <a:pt x="340" y="113"/>
                    </a:lnTo>
                    <a:lnTo>
                      <a:pt x="284" y="113"/>
                    </a:lnTo>
                    <a:lnTo>
                      <a:pt x="312" y="340"/>
                    </a:lnTo>
                    <a:lnTo>
                      <a:pt x="369" y="369"/>
                    </a:lnTo>
                    <a:lnTo>
                      <a:pt x="369" y="397"/>
                    </a:lnTo>
                    <a:lnTo>
                      <a:pt x="312" y="425"/>
                    </a:lnTo>
                    <a:lnTo>
                      <a:pt x="312" y="454"/>
                    </a:lnTo>
                    <a:lnTo>
                      <a:pt x="255" y="482"/>
                    </a:lnTo>
                    <a:lnTo>
                      <a:pt x="255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6" name="Freeform 312"/>
              <p:cNvSpPr>
                <a:spLocks/>
              </p:cNvSpPr>
              <p:nvPr/>
            </p:nvSpPr>
            <p:spPr bwMode="auto">
              <a:xfrm>
                <a:off x="1550" y="2161"/>
                <a:ext cx="595" cy="652"/>
              </a:xfrm>
              <a:custGeom>
                <a:avLst/>
                <a:gdLst>
                  <a:gd name="T0" fmla="*/ 113 w 595"/>
                  <a:gd name="T1" fmla="*/ 652 h 652"/>
                  <a:gd name="T2" fmla="*/ 227 w 595"/>
                  <a:gd name="T3" fmla="*/ 652 h 652"/>
                  <a:gd name="T4" fmla="*/ 312 w 595"/>
                  <a:gd name="T5" fmla="*/ 595 h 652"/>
                  <a:gd name="T6" fmla="*/ 368 w 595"/>
                  <a:gd name="T7" fmla="*/ 624 h 652"/>
                  <a:gd name="T8" fmla="*/ 397 w 595"/>
                  <a:gd name="T9" fmla="*/ 567 h 652"/>
                  <a:gd name="T10" fmla="*/ 453 w 595"/>
                  <a:gd name="T11" fmla="*/ 567 h 652"/>
                  <a:gd name="T12" fmla="*/ 510 w 595"/>
                  <a:gd name="T13" fmla="*/ 595 h 652"/>
                  <a:gd name="T14" fmla="*/ 595 w 595"/>
                  <a:gd name="T15" fmla="*/ 482 h 652"/>
                  <a:gd name="T16" fmla="*/ 538 w 595"/>
                  <a:gd name="T17" fmla="*/ 482 h 652"/>
                  <a:gd name="T18" fmla="*/ 538 w 595"/>
                  <a:gd name="T19" fmla="*/ 425 h 652"/>
                  <a:gd name="T20" fmla="*/ 482 w 595"/>
                  <a:gd name="T21" fmla="*/ 425 h 652"/>
                  <a:gd name="T22" fmla="*/ 482 w 595"/>
                  <a:gd name="T23" fmla="*/ 368 h 652"/>
                  <a:gd name="T24" fmla="*/ 453 w 595"/>
                  <a:gd name="T25" fmla="*/ 340 h 652"/>
                  <a:gd name="T26" fmla="*/ 453 w 595"/>
                  <a:gd name="T27" fmla="*/ 255 h 652"/>
                  <a:gd name="T28" fmla="*/ 368 w 595"/>
                  <a:gd name="T29" fmla="*/ 255 h 652"/>
                  <a:gd name="T30" fmla="*/ 340 w 595"/>
                  <a:gd name="T31" fmla="*/ 198 h 652"/>
                  <a:gd name="T32" fmla="*/ 283 w 595"/>
                  <a:gd name="T33" fmla="*/ 198 h 652"/>
                  <a:gd name="T34" fmla="*/ 283 w 595"/>
                  <a:gd name="T35" fmla="*/ 142 h 652"/>
                  <a:gd name="T36" fmla="*/ 198 w 595"/>
                  <a:gd name="T37" fmla="*/ 113 h 652"/>
                  <a:gd name="T38" fmla="*/ 198 w 595"/>
                  <a:gd name="T39" fmla="*/ 57 h 652"/>
                  <a:gd name="T40" fmla="*/ 113 w 595"/>
                  <a:gd name="T41" fmla="*/ 57 h 652"/>
                  <a:gd name="T42" fmla="*/ 57 w 595"/>
                  <a:gd name="T43" fmla="*/ 0 h 652"/>
                  <a:gd name="T44" fmla="*/ 0 w 595"/>
                  <a:gd name="T45" fmla="*/ 85 h 652"/>
                  <a:gd name="T46" fmla="*/ 57 w 595"/>
                  <a:gd name="T47" fmla="*/ 142 h 652"/>
                  <a:gd name="T48" fmla="*/ 57 w 595"/>
                  <a:gd name="T49" fmla="*/ 255 h 652"/>
                  <a:gd name="T50" fmla="*/ 28 w 595"/>
                  <a:gd name="T51" fmla="*/ 340 h 652"/>
                  <a:gd name="T52" fmla="*/ 85 w 595"/>
                  <a:gd name="T53" fmla="*/ 368 h 652"/>
                  <a:gd name="T54" fmla="*/ 113 w 595"/>
                  <a:gd name="T55" fmla="*/ 510 h 652"/>
                  <a:gd name="T56" fmla="*/ 113 w 595"/>
                  <a:gd name="T57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95" h="652">
                    <a:moveTo>
                      <a:pt x="113" y="652"/>
                    </a:moveTo>
                    <a:lnTo>
                      <a:pt x="227" y="652"/>
                    </a:lnTo>
                    <a:lnTo>
                      <a:pt x="312" y="595"/>
                    </a:lnTo>
                    <a:lnTo>
                      <a:pt x="368" y="624"/>
                    </a:lnTo>
                    <a:lnTo>
                      <a:pt x="397" y="567"/>
                    </a:lnTo>
                    <a:lnTo>
                      <a:pt x="453" y="567"/>
                    </a:lnTo>
                    <a:lnTo>
                      <a:pt x="510" y="595"/>
                    </a:lnTo>
                    <a:lnTo>
                      <a:pt x="595" y="482"/>
                    </a:lnTo>
                    <a:lnTo>
                      <a:pt x="538" y="482"/>
                    </a:lnTo>
                    <a:lnTo>
                      <a:pt x="538" y="425"/>
                    </a:lnTo>
                    <a:lnTo>
                      <a:pt x="482" y="425"/>
                    </a:lnTo>
                    <a:lnTo>
                      <a:pt x="482" y="368"/>
                    </a:lnTo>
                    <a:lnTo>
                      <a:pt x="453" y="340"/>
                    </a:lnTo>
                    <a:lnTo>
                      <a:pt x="453" y="255"/>
                    </a:lnTo>
                    <a:lnTo>
                      <a:pt x="368" y="255"/>
                    </a:lnTo>
                    <a:lnTo>
                      <a:pt x="340" y="198"/>
                    </a:lnTo>
                    <a:lnTo>
                      <a:pt x="283" y="198"/>
                    </a:lnTo>
                    <a:lnTo>
                      <a:pt x="283" y="142"/>
                    </a:lnTo>
                    <a:lnTo>
                      <a:pt x="198" y="113"/>
                    </a:lnTo>
                    <a:lnTo>
                      <a:pt x="198" y="57"/>
                    </a:lnTo>
                    <a:lnTo>
                      <a:pt x="113" y="57"/>
                    </a:lnTo>
                    <a:lnTo>
                      <a:pt x="57" y="0"/>
                    </a:lnTo>
                    <a:lnTo>
                      <a:pt x="0" y="85"/>
                    </a:lnTo>
                    <a:lnTo>
                      <a:pt x="57" y="142"/>
                    </a:lnTo>
                    <a:lnTo>
                      <a:pt x="57" y="255"/>
                    </a:lnTo>
                    <a:lnTo>
                      <a:pt x="28" y="340"/>
                    </a:lnTo>
                    <a:lnTo>
                      <a:pt x="85" y="368"/>
                    </a:lnTo>
                    <a:lnTo>
                      <a:pt x="113" y="510"/>
                    </a:lnTo>
                    <a:lnTo>
                      <a:pt x="113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" name="Freeform 313"/>
              <p:cNvSpPr>
                <a:spLocks/>
              </p:cNvSpPr>
              <p:nvPr/>
            </p:nvSpPr>
            <p:spPr bwMode="auto">
              <a:xfrm>
                <a:off x="1465" y="1112"/>
                <a:ext cx="482" cy="454"/>
              </a:xfrm>
              <a:custGeom>
                <a:avLst/>
                <a:gdLst>
                  <a:gd name="T0" fmla="*/ 453 w 482"/>
                  <a:gd name="T1" fmla="*/ 113 h 454"/>
                  <a:gd name="T2" fmla="*/ 425 w 482"/>
                  <a:gd name="T3" fmla="*/ 255 h 454"/>
                  <a:gd name="T4" fmla="*/ 482 w 482"/>
                  <a:gd name="T5" fmla="*/ 312 h 454"/>
                  <a:gd name="T6" fmla="*/ 368 w 482"/>
                  <a:gd name="T7" fmla="*/ 454 h 454"/>
                  <a:gd name="T8" fmla="*/ 312 w 482"/>
                  <a:gd name="T9" fmla="*/ 397 h 454"/>
                  <a:gd name="T10" fmla="*/ 255 w 482"/>
                  <a:gd name="T11" fmla="*/ 454 h 454"/>
                  <a:gd name="T12" fmla="*/ 142 w 482"/>
                  <a:gd name="T13" fmla="*/ 425 h 454"/>
                  <a:gd name="T14" fmla="*/ 113 w 482"/>
                  <a:gd name="T15" fmla="*/ 454 h 454"/>
                  <a:gd name="T16" fmla="*/ 0 w 482"/>
                  <a:gd name="T17" fmla="*/ 397 h 454"/>
                  <a:gd name="T18" fmla="*/ 56 w 482"/>
                  <a:gd name="T19" fmla="*/ 312 h 454"/>
                  <a:gd name="T20" fmla="*/ 113 w 482"/>
                  <a:gd name="T21" fmla="*/ 0 h 454"/>
                  <a:gd name="T22" fmla="*/ 255 w 482"/>
                  <a:gd name="T23" fmla="*/ 85 h 454"/>
                  <a:gd name="T24" fmla="*/ 312 w 482"/>
                  <a:gd name="T25" fmla="*/ 142 h 454"/>
                  <a:gd name="T26" fmla="*/ 453 w 482"/>
                  <a:gd name="T27" fmla="*/ 11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2" h="454">
                    <a:moveTo>
                      <a:pt x="453" y="113"/>
                    </a:moveTo>
                    <a:lnTo>
                      <a:pt x="425" y="255"/>
                    </a:lnTo>
                    <a:lnTo>
                      <a:pt x="482" y="312"/>
                    </a:lnTo>
                    <a:lnTo>
                      <a:pt x="368" y="454"/>
                    </a:lnTo>
                    <a:lnTo>
                      <a:pt x="312" y="397"/>
                    </a:lnTo>
                    <a:lnTo>
                      <a:pt x="255" y="454"/>
                    </a:lnTo>
                    <a:lnTo>
                      <a:pt x="142" y="425"/>
                    </a:lnTo>
                    <a:lnTo>
                      <a:pt x="113" y="454"/>
                    </a:lnTo>
                    <a:lnTo>
                      <a:pt x="0" y="397"/>
                    </a:lnTo>
                    <a:lnTo>
                      <a:pt x="56" y="312"/>
                    </a:lnTo>
                    <a:lnTo>
                      <a:pt x="113" y="0"/>
                    </a:lnTo>
                    <a:lnTo>
                      <a:pt x="255" y="85"/>
                    </a:lnTo>
                    <a:lnTo>
                      <a:pt x="312" y="142"/>
                    </a:lnTo>
                    <a:lnTo>
                      <a:pt x="453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8" name="Freeform 314"/>
              <p:cNvSpPr>
                <a:spLocks/>
              </p:cNvSpPr>
              <p:nvPr/>
            </p:nvSpPr>
            <p:spPr bwMode="auto">
              <a:xfrm>
                <a:off x="1408" y="1509"/>
                <a:ext cx="425" cy="255"/>
              </a:xfrm>
              <a:custGeom>
                <a:avLst/>
                <a:gdLst>
                  <a:gd name="T0" fmla="*/ 57 w 425"/>
                  <a:gd name="T1" fmla="*/ 0 h 255"/>
                  <a:gd name="T2" fmla="*/ 170 w 425"/>
                  <a:gd name="T3" fmla="*/ 57 h 255"/>
                  <a:gd name="T4" fmla="*/ 199 w 425"/>
                  <a:gd name="T5" fmla="*/ 28 h 255"/>
                  <a:gd name="T6" fmla="*/ 312 w 425"/>
                  <a:gd name="T7" fmla="*/ 57 h 255"/>
                  <a:gd name="T8" fmla="*/ 369 w 425"/>
                  <a:gd name="T9" fmla="*/ 0 h 255"/>
                  <a:gd name="T10" fmla="*/ 425 w 425"/>
                  <a:gd name="T11" fmla="*/ 57 h 255"/>
                  <a:gd name="T12" fmla="*/ 425 w 425"/>
                  <a:gd name="T13" fmla="*/ 142 h 255"/>
                  <a:gd name="T14" fmla="*/ 340 w 425"/>
                  <a:gd name="T15" fmla="*/ 142 h 255"/>
                  <a:gd name="T16" fmla="*/ 340 w 425"/>
                  <a:gd name="T17" fmla="*/ 170 h 255"/>
                  <a:gd name="T18" fmla="*/ 369 w 425"/>
                  <a:gd name="T19" fmla="*/ 198 h 255"/>
                  <a:gd name="T20" fmla="*/ 227 w 425"/>
                  <a:gd name="T21" fmla="*/ 255 h 255"/>
                  <a:gd name="T22" fmla="*/ 170 w 425"/>
                  <a:gd name="T23" fmla="*/ 142 h 255"/>
                  <a:gd name="T24" fmla="*/ 85 w 425"/>
                  <a:gd name="T25" fmla="*/ 142 h 255"/>
                  <a:gd name="T26" fmla="*/ 0 w 425"/>
                  <a:gd name="T27" fmla="*/ 85 h 255"/>
                  <a:gd name="T28" fmla="*/ 57 w 425"/>
                  <a:gd name="T2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5" h="255">
                    <a:moveTo>
                      <a:pt x="57" y="0"/>
                    </a:moveTo>
                    <a:lnTo>
                      <a:pt x="170" y="57"/>
                    </a:lnTo>
                    <a:lnTo>
                      <a:pt x="199" y="28"/>
                    </a:lnTo>
                    <a:lnTo>
                      <a:pt x="312" y="57"/>
                    </a:lnTo>
                    <a:lnTo>
                      <a:pt x="369" y="0"/>
                    </a:lnTo>
                    <a:lnTo>
                      <a:pt x="425" y="57"/>
                    </a:lnTo>
                    <a:lnTo>
                      <a:pt x="425" y="142"/>
                    </a:lnTo>
                    <a:lnTo>
                      <a:pt x="340" y="142"/>
                    </a:lnTo>
                    <a:lnTo>
                      <a:pt x="340" y="170"/>
                    </a:lnTo>
                    <a:lnTo>
                      <a:pt x="369" y="198"/>
                    </a:lnTo>
                    <a:lnTo>
                      <a:pt x="227" y="255"/>
                    </a:lnTo>
                    <a:lnTo>
                      <a:pt x="170" y="142"/>
                    </a:lnTo>
                    <a:lnTo>
                      <a:pt x="85" y="142"/>
                    </a:lnTo>
                    <a:lnTo>
                      <a:pt x="0" y="85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9" name="Freeform 315"/>
              <p:cNvSpPr>
                <a:spLocks/>
              </p:cNvSpPr>
              <p:nvPr/>
            </p:nvSpPr>
            <p:spPr bwMode="auto">
              <a:xfrm>
                <a:off x="1550" y="1651"/>
                <a:ext cx="340" cy="255"/>
              </a:xfrm>
              <a:custGeom>
                <a:avLst/>
                <a:gdLst>
                  <a:gd name="T0" fmla="*/ 85 w 340"/>
                  <a:gd name="T1" fmla="*/ 113 h 255"/>
                  <a:gd name="T2" fmla="*/ 227 w 340"/>
                  <a:gd name="T3" fmla="*/ 56 h 255"/>
                  <a:gd name="T4" fmla="*/ 198 w 340"/>
                  <a:gd name="T5" fmla="*/ 28 h 255"/>
                  <a:gd name="T6" fmla="*/ 198 w 340"/>
                  <a:gd name="T7" fmla="*/ 0 h 255"/>
                  <a:gd name="T8" fmla="*/ 283 w 340"/>
                  <a:gd name="T9" fmla="*/ 0 h 255"/>
                  <a:gd name="T10" fmla="*/ 283 w 340"/>
                  <a:gd name="T11" fmla="*/ 28 h 255"/>
                  <a:gd name="T12" fmla="*/ 340 w 340"/>
                  <a:gd name="T13" fmla="*/ 28 h 255"/>
                  <a:gd name="T14" fmla="*/ 312 w 340"/>
                  <a:gd name="T15" fmla="*/ 113 h 255"/>
                  <a:gd name="T16" fmla="*/ 283 w 340"/>
                  <a:gd name="T17" fmla="*/ 113 h 255"/>
                  <a:gd name="T18" fmla="*/ 283 w 340"/>
                  <a:gd name="T19" fmla="*/ 170 h 255"/>
                  <a:gd name="T20" fmla="*/ 170 w 340"/>
                  <a:gd name="T21" fmla="*/ 255 h 255"/>
                  <a:gd name="T22" fmla="*/ 113 w 340"/>
                  <a:gd name="T23" fmla="*/ 226 h 255"/>
                  <a:gd name="T24" fmla="*/ 28 w 340"/>
                  <a:gd name="T25" fmla="*/ 255 h 255"/>
                  <a:gd name="T26" fmla="*/ 0 w 340"/>
                  <a:gd name="T27" fmla="*/ 198 h 255"/>
                  <a:gd name="T28" fmla="*/ 85 w 340"/>
                  <a:gd name="T29" fmla="*/ 141 h 255"/>
                  <a:gd name="T30" fmla="*/ 85 w 340"/>
                  <a:gd name="T31" fmla="*/ 113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0" h="255">
                    <a:moveTo>
                      <a:pt x="85" y="113"/>
                    </a:moveTo>
                    <a:lnTo>
                      <a:pt x="227" y="56"/>
                    </a:lnTo>
                    <a:lnTo>
                      <a:pt x="198" y="28"/>
                    </a:lnTo>
                    <a:lnTo>
                      <a:pt x="198" y="0"/>
                    </a:lnTo>
                    <a:lnTo>
                      <a:pt x="283" y="0"/>
                    </a:lnTo>
                    <a:lnTo>
                      <a:pt x="283" y="28"/>
                    </a:lnTo>
                    <a:lnTo>
                      <a:pt x="340" y="28"/>
                    </a:lnTo>
                    <a:lnTo>
                      <a:pt x="312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170" y="255"/>
                    </a:lnTo>
                    <a:lnTo>
                      <a:pt x="113" y="226"/>
                    </a:lnTo>
                    <a:lnTo>
                      <a:pt x="28" y="255"/>
                    </a:lnTo>
                    <a:lnTo>
                      <a:pt x="0" y="198"/>
                    </a:lnTo>
                    <a:lnTo>
                      <a:pt x="85" y="141"/>
                    </a:lnTo>
                    <a:lnTo>
                      <a:pt x="85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" name="Freeform 316"/>
              <p:cNvSpPr>
                <a:spLocks/>
              </p:cNvSpPr>
              <p:nvPr/>
            </p:nvSpPr>
            <p:spPr bwMode="auto">
              <a:xfrm>
                <a:off x="1833" y="1792"/>
                <a:ext cx="170" cy="312"/>
              </a:xfrm>
              <a:custGeom>
                <a:avLst/>
                <a:gdLst>
                  <a:gd name="T0" fmla="*/ 0 w 170"/>
                  <a:gd name="T1" fmla="*/ 57 h 312"/>
                  <a:gd name="T2" fmla="*/ 0 w 170"/>
                  <a:gd name="T3" fmla="*/ 312 h 312"/>
                  <a:gd name="T4" fmla="*/ 85 w 170"/>
                  <a:gd name="T5" fmla="*/ 256 h 312"/>
                  <a:gd name="T6" fmla="*/ 170 w 170"/>
                  <a:gd name="T7" fmla="*/ 227 h 312"/>
                  <a:gd name="T8" fmla="*/ 142 w 170"/>
                  <a:gd name="T9" fmla="*/ 170 h 312"/>
                  <a:gd name="T10" fmla="*/ 142 w 170"/>
                  <a:gd name="T11" fmla="*/ 57 h 312"/>
                  <a:gd name="T12" fmla="*/ 57 w 170"/>
                  <a:gd name="T13" fmla="*/ 0 h 312"/>
                  <a:gd name="T14" fmla="*/ 0 w 170"/>
                  <a:gd name="T15" fmla="*/ 57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312">
                    <a:moveTo>
                      <a:pt x="0" y="57"/>
                    </a:moveTo>
                    <a:lnTo>
                      <a:pt x="0" y="312"/>
                    </a:lnTo>
                    <a:lnTo>
                      <a:pt x="85" y="256"/>
                    </a:lnTo>
                    <a:lnTo>
                      <a:pt x="170" y="227"/>
                    </a:lnTo>
                    <a:lnTo>
                      <a:pt x="142" y="170"/>
                    </a:lnTo>
                    <a:lnTo>
                      <a:pt x="142" y="57"/>
                    </a:lnTo>
                    <a:lnTo>
                      <a:pt x="57" y="0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1" name="Freeform 317"/>
              <p:cNvSpPr>
                <a:spLocks/>
              </p:cNvSpPr>
              <p:nvPr/>
            </p:nvSpPr>
            <p:spPr bwMode="auto">
              <a:xfrm>
                <a:off x="1436" y="1821"/>
                <a:ext cx="539" cy="538"/>
              </a:xfrm>
              <a:custGeom>
                <a:avLst/>
                <a:gdLst>
                  <a:gd name="T0" fmla="*/ 397 w 539"/>
                  <a:gd name="T1" fmla="*/ 0 h 538"/>
                  <a:gd name="T2" fmla="*/ 397 w 539"/>
                  <a:gd name="T3" fmla="*/ 283 h 538"/>
                  <a:gd name="T4" fmla="*/ 482 w 539"/>
                  <a:gd name="T5" fmla="*/ 227 h 538"/>
                  <a:gd name="T6" fmla="*/ 539 w 539"/>
                  <a:gd name="T7" fmla="*/ 283 h 538"/>
                  <a:gd name="T8" fmla="*/ 539 w 539"/>
                  <a:gd name="T9" fmla="*/ 425 h 538"/>
                  <a:gd name="T10" fmla="*/ 482 w 539"/>
                  <a:gd name="T11" fmla="*/ 425 h 538"/>
                  <a:gd name="T12" fmla="*/ 454 w 539"/>
                  <a:gd name="T13" fmla="*/ 538 h 538"/>
                  <a:gd name="T14" fmla="*/ 397 w 539"/>
                  <a:gd name="T15" fmla="*/ 538 h 538"/>
                  <a:gd name="T16" fmla="*/ 397 w 539"/>
                  <a:gd name="T17" fmla="*/ 482 h 538"/>
                  <a:gd name="T18" fmla="*/ 312 w 539"/>
                  <a:gd name="T19" fmla="*/ 453 h 538"/>
                  <a:gd name="T20" fmla="*/ 312 w 539"/>
                  <a:gd name="T21" fmla="*/ 397 h 538"/>
                  <a:gd name="T22" fmla="*/ 227 w 539"/>
                  <a:gd name="T23" fmla="*/ 397 h 538"/>
                  <a:gd name="T24" fmla="*/ 171 w 539"/>
                  <a:gd name="T25" fmla="*/ 340 h 538"/>
                  <a:gd name="T26" fmla="*/ 114 w 539"/>
                  <a:gd name="T27" fmla="*/ 425 h 538"/>
                  <a:gd name="T28" fmla="*/ 57 w 539"/>
                  <a:gd name="T29" fmla="*/ 312 h 538"/>
                  <a:gd name="T30" fmla="*/ 0 w 539"/>
                  <a:gd name="T31" fmla="*/ 312 h 538"/>
                  <a:gd name="T32" fmla="*/ 0 w 539"/>
                  <a:gd name="T33" fmla="*/ 227 h 538"/>
                  <a:gd name="T34" fmla="*/ 57 w 539"/>
                  <a:gd name="T35" fmla="*/ 198 h 538"/>
                  <a:gd name="T36" fmla="*/ 57 w 539"/>
                  <a:gd name="T37" fmla="*/ 113 h 538"/>
                  <a:gd name="T38" fmla="*/ 142 w 539"/>
                  <a:gd name="T39" fmla="*/ 85 h 538"/>
                  <a:gd name="T40" fmla="*/ 227 w 539"/>
                  <a:gd name="T41" fmla="*/ 56 h 538"/>
                  <a:gd name="T42" fmla="*/ 284 w 539"/>
                  <a:gd name="T43" fmla="*/ 85 h 538"/>
                  <a:gd name="T44" fmla="*/ 397 w 539"/>
                  <a:gd name="T45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9" h="538">
                    <a:moveTo>
                      <a:pt x="397" y="0"/>
                    </a:moveTo>
                    <a:lnTo>
                      <a:pt x="397" y="283"/>
                    </a:lnTo>
                    <a:lnTo>
                      <a:pt x="482" y="227"/>
                    </a:lnTo>
                    <a:lnTo>
                      <a:pt x="539" y="283"/>
                    </a:lnTo>
                    <a:lnTo>
                      <a:pt x="539" y="425"/>
                    </a:lnTo>
                    <a:lnTo>
                      <a:pt x="482" y="425"/>
                    </a:lnTo>
                    <a:lnTo>
                      <a:pt x="454" y="538"/>
                    </a:lnTo>
                    <a:lnTo>
                      <a:pt x="397" y="538"/>
                    </a:lnTo>
                    <a:lnTo>
                      <a:pt x="397" y="482"/>
                    </a:lnTo>
                    <a:lnTo>
                      <a:pt x="312" y="453"/>
                    </a:lnTo>
                    <a:lnTo>
                      <a:pt x="312" y="397"/>
                    </a:lnTo>
                    <a:lnTo>
                      <a:pt x="227" y="397"/>
                    </a:lnTo>
                    <a:lnTo>
                      <a:pt x="171" y="340"/>
                    </a:lnTo>
                    <a:lnTo>
                      <a:pt x="114" y="425"/>
                    </a:lnTo>
                    <a:lnTo>
                      <a:pt x="57" y="312"/>
                    </a:lnTo>
                    <a:lnTo>
                      <a:pt x="0" y="312"/>
                    </a:lnTo>
                    <a:lnTo>
                      <a:pt x="0" y="227"/>
                    </a:lnTo>
                    <a:lnTo>
                      <a:pt x="57" y="198"/>
                    </a:lnTo>
                    <a:lnTo>
                      <a:pt x="57" y="113"/>
                    </a:lnTo>
                    <a:lnTo>
                      <a:pt x="142" y="85"/>
                    </a:lnTo>
                    <a:lnTo>
                      <a:pt x="227" y="56"/>
                    </a:lnTo>
                    <a:lnTo>
                      <a:pt x="284" y="85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2" name="Freeform 318"/>
              <p:cNvSpPr>
                <a:spLocks/>
              </p:cNvSpPr>
              <p:nvPr/>
            </p:nvSpPr>
            <p:spPr bwMode="auto">
              <a:xfrm>
                <a:off x="1578" y="120"/>
                <a:ext cx="596" cy="1134"/>
              </a:xfrm>
              <a:custGeom>
                <a:avLst/>
                <a:gdLst>
                  <a:gd name="T0" fmla="*/ 0 w 596"/>
                  <a:gd name="T1" fmla="*/ 992 h 1134"/>
                  <a:gd name="T2" fmla="*/ 142 w 596"/>
                  <a:gd name="T3" fmla="*/ 1077 h 1134"/>
                  <a:gd name="T4" fmla="*/ 199 w 596"/>
                  <a:gd name="T5" fmla="*/ 1134 h 1134"/>
                  <a:gd name="T6" fmla="*/ 340 w 596"/>
                  <a:gd name="T7" fmla="*/ 1105 h 1134"/>
                  <a:gd name="T8" fmla="*/ 397 w 596"/>
                  <a:gd name="T9" fmla="*/ 1077 h 1134"/>
                  <a:gd name="T10" fmla="*/ 369 w 596"/>
                  <a:gd name="T11" fmla="*/ 964 h 1134"/>
                  <a:gd name="T12" fmla="*/ 284 w 596"/>
                  <a:gd name="T13" fmla="*/ 623 h 1134"/>
                  <a:gd name="T14" fmla="*/ 425 w 596"/>
                  <a:gd name="T15" fmla="*/ 595 h 1134"/>
                  <a:gd name="T16" fmla="*/ 510 w 596"/>
                  <a:gd name="T17" fmla="*/ 453 h 1134"/>
                  <a:gd name="T18" fmla="*/ 567 w 596"/>
                  <a:gd name="T19" fmla="*/ 453 h 1134"/>
                  <a:gd name="T20" fmla="*/ 596 w 596"/>
                  <a:gd name="T21" fmla="*/ 340 h 1134"/>
                  <a:gd name="T22" fmla="*/ 454 w 596"/>
                  <a:gd name="T23" fmla="*/ 227 h 1134"/>
                  <a:gd name="T24" fmla="*/ 425 w 596"/>
                  <a:gd name="T25" fmla="*/ 28 h 1134"/>
                  <a:gd name="T26" fmla="*/ 340 w 596"/>
                  <a:gd name="T27" fmla="*/ 56 h 1134"/>
                  <a:gd name="T28" fmla="*/ 284 w 596"/>
                  <a:gd name="T29" fmla="*/ 0 h 1134"/>
                  <a:gd name="T30" fmla="*/ 255 w 596"/>
                  <a:gd name="T31" fmla="*/ 56 h 1134"/>
                  <a:gd name="T32" fmla="*/ 284 w 596"/>
                  <a:gd name="T33" fmla="*/ 227 h 1134"/>
                  <a:gd name="T34" fmla="*/ 227 w 596"/>
                  <a:gd name="T35" fmla="*/ 283 h 1134"/>
                  <a:gd name="T36" fmla="*/ 170 w 596"/>
                  <a:gd name="T37" fmla="*/ 255 h 1134"/>
                  <a:gd name="T38" fmla="*/ 142 w 596"/>
                  <a:gd name="T39" fmla="*/ 312 h 1134"/>
                  <a:gd name="T40" fmla="*/ 227 w 596"/>
                  <a:gd name="T41" fmla="*/ 482 h 1134"/>
                  <a:gd name="T42" fmla="*/ 85 w 596"/>
                  <a:gd name="T43" fmla="*/ 567 h 1134"/>
                  <a:gd name="T44" fmla="*/ 0 w 596"/>
                  <a:gd name="T45" fmla="*/ 737 h 1134"/>
                  <a:gd name="T46" fmla="*/ 29 w 596"/>
                  <a:gd name="T47" fmla="*/ 850 h 1134"/>
                  <a:gd name="T48" fmla="*/ 0 w 596"/>
                  <a:gd name="T49" fmla="*/ 992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96" h="1134">
                    <a:moveTo>
                      <a:pt x="0" y="992"/>
                    </a:moveTo>
                    <a:lnTo>
                      <a:pt x="142" y="1077"/>
                    </a:lnTo>
                    <a:lnTo>
                      <a:pt x="199" y="1134"/>
                    </a:lnTo>
                    <a:lnTo>
                      <a:pt x="340" y="1105"/>
                    </a:lnTo>
                    <a:lnTo>
                      <a:pt x="397" y="1077"/>
                    </a:lnTo>
                    <a:lnTo>
                      <a:pt x="369" y="964"/>
                    </a:lnTo>
                    <a:lnTo>
                      <a:pt x="284" y="623"/>
                    </a:lnTo>
                    <a:lnTo>
                      <a:pt x="425" y="595"/>
                    </a:lnTo>
                    <a:lnTo>
                      <a:pt x="510" y="453"/>
                    </a:lnTo>
                    <a:lnTo>
                      <a:pt x="567" y="453"/>
                    </a:lnTo>
                    <a:lnTo>
                      <a:pt x="596" y="340"/>
                    </a:lnTo>
                    <a:lnTo>
                      <a:pt x="454" y="227"/>
                    </a:lnTo>
                    <a:lnTo>
                      <a:pt x="425" y="28"/>
                    </a:lnTo>
                    <a:lnTo>
                      <a:pt x="340" y="56"/>
                    </a:lnTo>
                    <a:lnTo>
                      <a:pt x="284" y="0"/>
                    </a:lnTo>
                    <a:lnTo>
                      <a:pt x="255" y="56"/>
                    </a:lnTo>
                    <a:lnTo>
                      <a:pt x="284" y="227"/>
                    </a:lnTo>
                    <a:lnTo>
                      <a:pt x="227" y="283"/>
                    </a:lnTo>
                    <a:lnTo>
                      <a:pt x="170" y="255"/>
                    </a:lnTo>
                    <a:lnTo>
                      <a:pt x="142" y="312"/>
                    </a:lnTo>
                    <a:lnTo>
                      <a:pt x="227" y="482"/>
                    </a:lnTo>
                    <a:lnTo>
                      <a:pt x="85" y="567"/>
                    </a:lnTo>
                    <a:lnTo>
                      <a:pt x="0" y="737"/>
                    </a:lnTo>
                    <a:lnTo>
                      <a:pt x="29" y="850"/>
                    </a:lnTo>
                    <a:lnTo>
                      <a:pt x="0" y="99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1782489" y="1130586"/>
              <a:ext cx="6551446" cy="9558913"/>
              <a:chOff x="1782489" y="1130586"/>
              <a:chExt cx="6551446" cy="9558913"/>
            </a:xfrm>
          </p:grpSpPr>
          <p:sp>
            <p:nvSpPr>
              <p:cNvPr id="213" name="正方形/長方形 212"/>
              <p:cNvSpPr/>
              <p:nvPr/>
            </p:nvSpPr>
            <p:spPr>
              <a:xfrm>
                <a:off x="4131688" y="14420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奈良市</a:t>
                </a:r>
              </a:p>
            </p:txBody>
          </p:sp>
          <p:sp>
            <p:nvSpPr>
              <p:cNvPr id="214" name="正方形/長方形 213"/>
              <p:cNvSpPr/>
              <p:nvPr/>
            </p:nvSpPr>
            <p:spPr>
              <a:xfrm>
                <a:off x="2719920" y="370859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大和高田市</a:t>
                </a:r>
              </a:p>
            </p:txBody>
          </p:sp>
          <p:sp>
            <p:nvSpPr>
              <p:cNvPr id="215" name="正方形/長方形 214"/>
              <p:cNvSpPr/>
              <p:nvPr/>
            </p:nvSpPr>
            <p:spPr>
              <a:xfrm>
                <a:off x="3036344" y="1951237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大和郡山市</a:t>
                </a:r>
              </a:p>
            </p:txBody>
          </p:sp>
          <p:sp>
            <p:nvSpPr>
              <p:cNvPr id="216" name="正方形/長方形 215"/>
              <p:cNvSpPr/>
              <p:nvPr/>
            </p:nvSpPr>
            <p:spPr>
              <a:xfrm>
                <a:off x="4189597" y="257050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天理市</a:t>
                </a:r>
              </a:p>
            </p:txBody>
          </p:sp>
          <p:sp>
            <p:nvSpPr>
              <p:cNvPr id="217" name="正方形/長方形 216"/>
              <p:cNvSpPr/>
              <p:nvPr/>
            </p:nvSpPr>
            <p:spPr>
              <a:xfrm>
                <a:off x="3506212" y="3906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橿原市</a:t>
                </a:r>
              </a:p>
            </p:txBody>
          </p:sp>
          <p:sp>
            <p:nvSpPr>
              <p:cNvPr id="218" name="正方形/長方形 217"/>
              <p:cNvSpPr/>
              <p:nvPr/>
            </p:nvSpPr>
            <p:spPr>
              <a:xfrm>
                <a:off x="4342802" y="36124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桜井市</a:t>
                </a:r>
              </a:p>
            </p:txBody>
          </p:sp>
          <p:sp>
            <p:nvSpPr>
              <p:cNvPr id="219" name="正方形/長方形 218"/>
              <p:cNvSpPr/>
              <p:nvPr/>
            </p:nvSpPr>
            <p:spPr>
              <a:xfrm>
                <a:off x="2798748" y="6381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五條市</a:t>
                </a:r>
              </a:p>
            </p:txBody>
          </p:sp>
          <p:sp>
            <p:nvSpPr>
              <p:cNvPr id="220" name="正方形/長方形 219"/>
              <p:cNvSpPr/>
              <p:nvPr/>
            </p:nvSpPr>
            <p:spPr>
              <a:xfrm>
                <a:off x="2636406" y="47042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御所市</a:t>
                </a:r>
              </a:p>
            </p:txBody>
          </p:sp>
          <p:sp>
            <p:nvSpPr>
              <p:cNvPr id="221" name="正方形/長方形 220"/>
              <p:cNvSpPr/>
              <p:nvPr/>
            </p:nvSpPr>
            <p:spPr>
              <a:xfrm>
                <a:off x="2240975" y="11305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生駒市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2" name="正方形/長方形 221"/>
              <p:cNvSpPr/>
              <p:nvPr/>
            </p:nvSpPr>
            <p:spPr>
              <a:xfrm>
                <a:off x="2518455" y="39744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葛城市</a:t>
                </a:r>
              </a:p>
            </p:txBody>
          </p:sp>
          <p:sp>
            <p:nvSpPr>
              <p:cNvPr id="223" name="正方形/長方形 222"/>
              <p:cNvSpPr/>
              <p:nvPr/>
            </p:nvSpPr>
            <p:spPr>
              <a:xfrm>
                <a:off x="5824757" y="36830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宇陀市</a:t>
                </a:r>
              </a:p>
            </p:txBody>
          </p:sp>
          <p:sp>
            <p:nvSpPr>
              <p:cNvPr id="224" name="正方形/長方形 223"/>
              <p:cNvSpPr/>
              <p:nvPr/>
            </p:nvSpPr>
            <p:spPr>
              <a:xfrm>
                <a:off x="6190209" y="15669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山添村</a:t>
                </a:r>
              </a:p>
            </p:txBody>
          </p:sp>
          <p:sp>
            <p:nvSpPr>
              <p:cNvPr id="225" name="正方形/長方形 224"/>
              <p:cNvSpPr/>
              <p:nvPr/>
            </p:nvSpPr>
            <p:spPr>
              <a:xfrm>
                <a:off x="1782489" y="23765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三郷町</a:t>
                </a:r>
              </a:p>
            </p:txBody>
          </p:sp>
          <p:sp>
            <p:nvSpPr>
              <p:cNvPr id="226" name="正方形/長方形 225"/>
              <p:cNvSpPr/>
              <p:nvPr/>
            </p:nvSpPr>
            <p:spPr>
              <a:xfrm>
                <a:off x="5965728" y="509835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東吉野村</a:t>
                </a:r>
              </a:p>
            </p:txBody>
          </p:sp>
          <p:sp>
            <p:nvSpPr>
              <p:cNvPr id="227" name="正方形/長方形 226"/>
              <p:cNvSpPr/>
              <p:nvPr/>
            </p:nvSpPr>
            <p:spPr>
              <a:xfrm>
                <a:off x="6083739" y="66671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川上村</a:t>
                </a:r>
              </a:p>
            </p:txBody>
          </p:sp>
          <p:sp>
            <p:nvSpPr>
              <p:cNvPr id="228" name="正方形/長方形 227"/>
              <p:cNvSpPr/>
              <p:nvPr/>
            </p:nvSpPr>
            <p:spPr>
              <a:xfrm>
                <a:off x="4338857" y="64560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黒滝村</a:t>
                </a:r>
              </a:p>
            </p:txBody>
          </p:sp>
          <p:sp>
            <p:nvSpPr>
              <p:cNvPr id="229" name="正方形/長方形 228"/>
              <p:cNvSpPr/>
              <p:nvPr/>
            </p:nvSpPr>
            <p:spPr>
              <a:xfrm>
                <a:off x="3675063" y="59580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下市町</a:t>
                </a:r>
              </a:p>
            </p:txBody>
          </p:sp>
          <p:sp>
            <p:nvSpPr>
              <p:cNvPr id="230" name="正方形/長方形 229"/>
              <p:cNvSpPr/>
              <p:nvPr/>
            </p:nvSpPr>
            <p:spPr>
              <a:xfrm>
                <a:off x="5239772" y="99576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下北山村</a:t>
                </a:r>
              </a:p>
            </p:txBody>
          </p:sp>
          <p:sp>
            <p:nvSpPr>
              <p:cNvPr id="231" name="正方形/長方形 230"/>
              <p:cNvSpPr/>
              <p:nvPr/>
            </p:nvSpPr>
            <p:spPr>
              <a:xfrm>
                <a:off x="5970588" y="85465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上北山村</a:t>
                </a:r>
              </a:p>
            </p:txBody>
          </p:sp>
          <p:sp>
            <p:nvSpPr>
              <p:cNvPr id="232" name="正方形/長方形 231"/>
              <p:cNvSpPr/>
              <p:nvPr/>
            </p:nvSpPr>
            <p:spPr>
              <a:xfrm>
                <a:off x="3197454" y="1038172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十津川村</a:t>
                </a:r>
              </a:p>
            </p:txBody>
          </p:sp>
          <p:sp>
            <p:nvSpPr>
              <p:cNvPr id="233" name="正方形/長方形 232"/>
              <p:cNvSpPr/>
              <p:nvPr/>
            </p:nvSpPr>
            <p:spPr>
              <a:xfrm>
                <a:off x="4510307" y="747785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天川村</a:t>
                </a:r>
              </a:p>
            </p:txBody>
          </p:sp>
          <p:sp>
            <p:nvSpPr>
              <p:cNvPr id="234" name="正方形/長方形 233"/>
              <p:cNvSpPr/>
              <p:nvPr/>
            </p:nvSpPr>
            <p:spPr>
              <a:xfrm>
                <a:off x="1802041" y="87076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野迫川村</a:t>
                </a:r>
              </a:p>
            </p:txBody>
          </p:sp>
          <p:sp>
            <p:nvSpPr>
              <p:cNvPr id="235" name="正方形/長方形 234"/>
              <p:cNvSpPr/>
              <p:nvPr/>
            </p:nvSpPr>
            <p:spPr>
              <a:xfrm>
                <a:off x="4608732" y="52308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吉野町</a:t>
                </a:r>
              </a:p>
            </p:txBody>
          </p:sp>
          <p:sp>
            <p:nvSpPr>
              <p:cNvPr id="236" name="正方形/長方形 235"/>
              <p:cNvSpPr/>
              <p:nvPr/>
            </p:nvSpPr>
            <p:spPr>
              <a:xfrm>
                <a:off x="3564157" y="51792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大淀町</a:t>
                </a:r>
              </a:p>
            </p:txBody>
          </p:sp>
          <p:sp>
            <p:nvSpPr>
              <p:cNvPr id="237" name="正方形/長方形 236"/>
              <p:cNvSpPr/>
              <p:nvPr/>
            </p:nvSpPr>
            <p:spPr>
              <a:xfrm>
                <a:off x="2863552" y="32265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広陵町</a:t>
                </a:r>
              </a:p>
            </p:txBody>
          </p:sp>
          <p:sp>
            <p:nvSpPr>
              <p:cNvPr id="238" name="正方形/長方形 237"/>
              <p:cNvSpPr/>
              <p:nvPr/>
            </p:nvSpPr>
            <p:spPr>
              <a:xfrm>
                <a:off x="2118405" y="26721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王寺町</a:t>
                </a:r>
              </a:p>
            </p:txBody>
          </p:sp>
          <p:sp>
            <p:nvSpPr>
              <p:cNvPr id="239" name="正方形/長方形 238"/>
              <p:cNvSpPr/>
              <p:nvPr/>
            </p:nvSpPr>
            <p:spPr>
              <a:xfrm>
                <a:off x="2773779" y="26371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河合町</a:t>
                </a:r>
              </a:p>
            </p:txBody>
          </p:sp>
          <p:sp>
            <p:nvSpPr>
              <p:cNvPr id="240" name="正方形/長方形 239"/>
              <p:cNvSpPr/>
              <p:nvPr/>
            </p:nvSpPr>
            <p:spPr>
              <a:xfrm>
                <a:off x="3791766" y="433476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明日香村</a:t>
                </a:r>
              </a:p>
            </p:txBody>
          </p:sp>
          <p:sp>
            <p:nvSpPr>
              <p:cNvPr id="241" name="正方形/長方形 240"/>
              <p:cNvSpPr/>
              <p:nvPr/>
            </p:nvSpPr>
            <p:spPr>
              <a:xfrm>
                <a:off x="2653152" y="29803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上牧町</a:t>
                </a:r>
              </a:p>
            </p:txBody>
          </p:sp>
          <p:sp>
            <p:nvSpPr>
              <p:cNvPr id="242" name="正方形/長方形 241"/>
              <p:cNvSpPr/>
              <p:nvPr/>
            </p:nvSpPr>
            <p:spPr>
              <a:xfrm>
                <a:off x="7591424" y="41522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御杖村</a:t>
                </a:r>
              </a:p>
            </p:txBody>
          </p:sp>
          <p:sp>
            <p:nvSpPr>
              <p:cNvPr id="243" name="正方形/長方形 242"/>
              <p:cNvSpPr/>
              <p:nvPr/>
            </p:nvSpPr>
            <p:spPr>
              <a:xfrm>
                <a:off x="7220169" y="35950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曽爾村</a:t>
                </a:r>
              </a:p>
            </p:txBody>
          </p:sp>
          <p:sp>
            <p:nvSpPr>
              <p:cNvPr id="244" name="正方形/長方形 243"/>
              <p:cNvSpPr/>
              <p:nvPr/>
            </p:nvSpPr>
            <p:spPr>
              <a:xfrm>
                <a:off x="3486233" y="46919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高取町</a:t>
                </a:r>
              </a:p>
            </p:txBody>
          </p:sp>
          <p:sp>
            <p:nvSpPr>
              <p:cNvPr id="245" name="正方形/長方形 244"/>
              <p:cNvSpPr/>
              <p:nvPr/>
            </p:nvSpPr>
            <p:spPr>
              <a:xfrm>
                <a:off x="3427851" y="26464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川西町</a:t>
                </a:r>
              </a:p>
            </p:txBody>
          </p:sp>
          <p:sp>
            <p:nvSpPr>
              <p:cNvPr id="246" name="正方形/長方形 245"/>
              <p:cNvSpPr/>
              <p:nvPr/>
            </p:nvSpPr>
            <p:spPr>
              <a:xfrm>
                <a:off x="3564157" y="28718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三宅町</a:t>
                </a:r>
              </a:p>
            </p:txBody>
          </p:sp>
          <p:sp>
            <p:nvSpPr>
              <p:cNvPr id="247" name="正方形/長方形 246"/>
              <p:cNvSpPr/>
              <p:nvPr/>
            </p:nvSpPr>
            <p:spPr>
              <a:xfrm>
                <a:off x="3545116" y="320073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田原本町</a:t>
                </a:r>
              </a:p>
            </p:txBody>
          </p:sp>
          <p:sp>
            <p:nvSpPr>
              <p:cNvPr id="248" name="正方形/長方形 247"/>
              <p:cNvSpPr/>
              <p:nvPr/>
            </p:nvSpPr>
            <p:spPr>
              <a:xfrm>
                <a:off x="3325381" y="23765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安堵町</a:t>
                </a:r>
              </a:p>
            </p:txBody>
          </p:sp>
          <p:sp>
            <p:nvSpPr>
              <p:cNvPr id="249" name="正方形/長方形 248"/>
              <p:cNvSpPr/>
              <p:nvPr/>
            </p:nvSpPr>
            <p:spPr>
              <a:xfrm>
                <a:off x="2707939" y="22675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斑鳩町</a:t>
                </a:r>
              </a:p>
            </p:txBody>
          </p:sp>
          <p:sp>
            <p:nvSpPr>
              <p:cNvPr id="250" name="正方形/長方形 249"/>
              <p:cNvSpPr/>
              <p:nvPr/>
            </p:nvSpPr>
            <p:spPr>
              <a:xfrm>
                <a:off x="2133819" y="19932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平群町</a:t>
                </a:r>
              </a:p>
            </p:txBody>
          </p:sp>
          <p:sp>
            <p:nvSpPr>
              <p:cNvPr id="251" name="正方形/長方形 250"/>
              <p:cNvSpPr/>
              <p:nvPr/>
            </p:nvSpPr>
            <p:spPr>
              <a:xfrm>
                <a:off x="1987988" y="3103503"/>
                <a:ext cx="742512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8616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020763" y="190500"/>
            <a:ext cx="7650162" cy="12420600"/>
            <a:chOff x="1020763" y="190500"/>
            <a:chExt cx="7650162" cy="12420600"/>
          </a:xfrm>
        </p:grpSpPr>
        <p:grpSp>
          <p:nvGrpSpPr>
            <p:cNvPr id="16694" name="Group 310"/>
            <p:cNvGrpSpPr>
              <a:grpSpLocks/>
            </p:cNvGrpSpPr>
            <p:nvPr/>
          </p:nvGrpSpPr>
          <p:grpSpPr bwMode="auto">
            <a:xfrm>
              <a:off x="1020763" y="190500"/>
              <a:ext cx="7650162" cy="12420600"/>
              <a:chOff x="643" y="120"/>
              <a:chExt cx="4819" cy="7824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1890" y="2218"/>
                <a:ext cx="340" cy="510"/>
              </a:xfrm>
              <a:custGeom>
                <a:avLst/>
                <a:gdLst>
                  <a:gd name="T0" fmla="*/ 340 w 340"/>
                  <a:gd name="T1" fmla="*/ 0 h 510"/>
                  <a:gd name="T2" fmla="*/ 227 w 340"/>
                  <a:gd name="T3" fmla="*/ 0 h 510"/>
                  <a:gd name="T4" fmla="*/ 227 w 340"/>
                  <a:gd name="T5" fmla="*/ 56 h 510"/>
                  <a:gd name="T6" fmla="*/ 113 w 340"/>
                  <a:gd name="T7" fmla="*/ 56 h 510"/>
                  <a:gd name="T8" fmla="*/ 113 w 340"/>
                  <a:gd name="T9" fmla="*/ 0 h 510"/>
                  <a:gd name="T10" fmla="*/ 57 w 340"/>
                  <a:gd name="T11" fmla="*/ 0 h 510"/>
                  <a:gd name="T12" fmla="*/ 57 w 340"/>
                  <a:gd name="T13" fmla="*/ 56 h 510"/>
                  <a:gd name="T14" fmla="*/ 0 w 340"/>
                  <a:gd name="T15" fmla="*/ 56 h 510"/>
                  <a:gd name="T16" fmla="*/ 0 w 340"/>
                  <a:gd name="T17" fmla="*/ 226 h 510"/>
                  <a:gd name="T18" fmla="*/ 113 w 340"/>
                  <a:gd name="T19" fmla="*/ 226 h 510"/>
                  <a:gd name="T20" fmla="*/ 113 w 340"/>
                  <a:gd name="T21" fmla="*/ 396 h 510"/>
                  <a:gd name="T22" fmla="*/ 227 w 340"/>
                  <a:gd name="T23" fmla="*/ 396 h 510"/>
                  <a:gd name="T24" fmla="*/ 227 w 340"/>
                  <a:gd name="T25" fmla="*/ 453 h 510"/>
                  <a:gd name="T26" fmla="*/ 283 w 340"/>
                  <a:gd name="T27" fmla="*/ 453 h 510"/>
                  <a:gd name="T28" fmla="*/ 283 w 340"/>
                  <a:gd name="T29" fmla="*/ 510 h 510"/>
                  <a:gd name="T30" fmla="*/ 340 w 340"/>
                  <a:gd name="T31" fmla="*/ 510 h 510"/>
                  <a:gd name="T32" fmla="*/ 340 w 340"/>
                  <a:gd name="T33" fmla="*/ 396 h 510"/>
                  <a:gd name="T34" fmla="*/ 283 w 340"/>
                  <a:gd name="T35" fmla="*/ 396 h 510"/>
                  <a:gd name="T36" fmla="*/ 283 w 340"/>
                  <a:gd name="T37" fmla="*/ 170 h 510"/>
                  <a:gd name="T38" fmla="*/ 340 w 340"/>
                  <a:gd name="T39" fmla="*/ 170 h 510"/>
                  <a:gd name="T40" fmla="*/ 340 w 340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510">
                    <a:moveTo>
                      <a:pt x="340" y="0"/>
                    </a:moveTo>
                    <a:lnTo>
                      <a:pt x="227" y="0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396"/>
                    </a:lnTo>
                    <a:lnTo>
                      <a:pt x="227" y="396"/>
                    </a:lnTo>
                    <a:lnTo>
                      <a:pt x="227" y="453"/>
                    </a:lnTo>
                    <a:lnTo>
                      <a:pt x="283" y="453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40" y="396"/>
                    </a:lnTo>
                    <a:lnTo>
                      <a:pt x="283" y="396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2173" y="2161"/>
                <a:ext cx="511" cy="624"/>
              </a:xfrm>
              <a:custGeom>
                <a:avLst/>
                <a:gdLst>
                  <a:gd name="T0" fmla="*/ 57 w 511"/>
                  <a:gd name="T1" fmla="*/ 57 h 624"/>
                  <a:gd name="T2" fmla="*/ 171 w 511"/>
                  <a:gd name="T3" fmla="*/ 57 h 624"/>
                  <a:gd name="T4" fmla="*/ 171 w 511"/>
                  <a:gd name="T5" fmla="*/ 113 h 624"/>
                  <a:gd name="T6" fmla="*/ 284 w 511"/>
                  <a:gd name="T7" fmla="*/ 113 h 624"/>
                  <a:gd name="T8" fmla="*/ 284 w 511"/>
                  <a:gd name="T9" fmla="*/ 0 h 624"/>
                  <a:gd name="T10" fmla="*/ 341 w 511"/>
                  <a:gd name="T11" fmla="*/ 0 h 624"/>
                  <a:gd name="T12" fmla="*/ 341 w 511"/>
                  <a:gd name="T13" fmla="*/ 57 h 624"/>
                  <a:gd name="T14" fmla="*/ 454 w 511"/>
                  <a:gd name="T15" fmla="*/ 57 h 624"/>
                  <a:gd name="T16" fmla="*/ 454 w 511"/>
                  <a:gd name="T17" fmla="*/ 283 h 624"/>
                  <a:gd name="T18" fmla="*/ 511 w 511"/>
                  <a:gd name="T19" fmla="*/ 283 h 624"/>
                  <a:gd name="T20" fmla="*/ 511 w 511"/>
                  <a:gd name="T21" fmla="*/ 453 h 624"/>
                  <a:gd name="T22" fmla="*/ 454 w 511"/>
                  <a:gd name="T23" fmla="*/ 453 h 624"/>
                  <a:gd name="T24" fmla="*/ 454 w 511"/>
                  <a:gd name="T25" fmla="*/ 397 h 624"/>
                  <a:gd name="T26" fmla="*/ 397 w 511"/>
                  <a:gd name="T27" fmla="*/ 397 h 624"/>
                  <a:gd name="T28" fmla="*/ 397 w 511"/>
                  <a:gd name="T29" fmla="*/ 453 h 624"/>
                  <a:gd name="T30" fmla="*/ 341 w 511"/>
                  <a:gd name="T31" fmla="*/ 453 h 624"/>
                  <a:gd name="T32" fmla="*/ 341 w 511"/>
                  <a:gd name="T33" fmla="*/ 624 h 624"/>
                  <a:gd name="T34" fmla="*/ 0 w 511"/>
                  <a:gd name="T35" fmla="*/ 624 h 624"/>
                  <a:gd name="T36" fmla="*/ 0 w 511"/>
                  <a:gd name="T37" fmla="*/ 567 h 624"/>
                  <a:gd name="T38" fmla="*/ 57 w 511"/>
                  <a:gd name="T39" fmla="*/ 567 h 624"/>
                  <a:gd name="T40" fmla="*/ 57 w 511"/>
                  <a:gd name="T41" fmla="*/ 453 h 624"/>
                  <a:gd name="T42" fmla="*/ 0 w 511"/>
                  <a:gd name="T43" fmla="*/ 453 h 624"/>
                  <a:gd name="T44" fmla="*/ 0 w 511"/>
                  <a:gd name="T45" fmla="*/ 227 h 624"/>
                  <a:gd name="T46" fmla="*/ 57 w 511"/>
                  <a:gd name="T47" fmla="*/ 227 h 624"/>
                  <a:gd name="T48" fmla="*/ 57 w 511"/>
                  <a:gd name="T49" fmla="*/ 5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1" h="624">
                    <a:moveTo>
                      <a:pt x="57" y="57"/>
                    </a:moveTo>
                    <a:lnTo>
                      <a:pt x="171" y="57"/>
                    </a:lnTo>
                    <a:lnTo>
                      <a:pt x="171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454" y="57"/>
                    </a:lnTo>
                    <a:lnTo>
                      <a:pt x="454" y="283"/>
                    </a:lnTo>
                    <a:lnTo>
                      <a:pt x="511" y="283"/>
                    </a:lnTo>
                    <a:lnTo>
                      <a:pt x="511" y="453"/>
                    </a:lnTo>
                    <a:lnTo>
                      <a:pt x="454" y="453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453"/>
                    </a:lnTo>
                    <a:lnTo>
                      <a:pt x="341" y="453"/>
                    </a:lnTo>
                    <a:lnTo>
                      <a:pt x="341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2173" y="2785"/>
                <a:ext cx="624" cy="453"/>
              </a:xfrm>
              <a:custGeom>
                <a:avLst/>
                <a:gdLst>
                  <a:gd name="T0" fmla="*/ 57 w 624"/>
                  <a:gd name="T1" fmla="*/ 0 h 453"/>
                  <a:gd name="T2" fmla="*/ 57 w 624"/>
                  <a:gd name="T3" fmla="*/ 113 h 453"/>
                  <a:gd name="T4" fmla="*/ 114 w 624"/>
                  <a:gd name="T5" fmla="*/ 113 h 453"/>
                  <a:gd name="T6" fmla="*/ 114 w 624"/>
                  <a:gd name="T7" fmla="*/ 226 h 453"/>
                  <a:gd name="T8" fmla="*/ 0 w 624"/>
                  <a:gd name="T9" fmla="*/ 226 h 453"/>
                  <a:gd name="T10" fmla="*/ 0 w 624"/>
                  <a:gd name="T11" fmla="*/ 340 h 453"/>
                  <a:gd name="T12" fmla="*/ 57 w 624"/>
                  <a:gd name="T13" fmla="*/ 340 h 453"/>
                  <a:gd name="T14" fmla="*/ 57 w 624"/>
                  <a:gd name="T15" fmla="*/ 396 h 453"/>
                  <a:gd name="T16" fmla="*/ 397 w 624"/>
                  <a:gd name="T17" fmla="*/ 396 h 453"/>
                  <a:gd name="T18" fmla="*/ 397 w 624"/>
                  <a:gd name="T19" fmla="*/ 453 h 453"/>
                  <a:gd name="T20" fmla="*/ 511 w 624"/>
                  <a:gd name="T21" fmla="*/ 453 h 453"/>
                  <a:gd name="T22" fmla="*/ 511 w 624"/>
                  <a:gd name="T23" fmla="*/ 340 h 453"/>
                  <a:gd name="T24" fmla="*/ 624 w 624"/>
                  <a:gd name="T25" fmla="*/ 340 h 453"/>
                  <a:gd name="T26" fmla="*/ 624 w 624"/>
                  <a:gd name="T27" fmla="*/ 283 h 453"/>
                  <a:gd name="T28" fmla="*/ 567 w 624"/>
                  <a:gd name="T29" fmla="*/ 283 h 453"/>
                  <a:gd name="T30" fmla="*/ 567 w 624"/>
                  <a:gd name="T31" fmla="*/ 226 h 453"/>
                  <a:gd name="T32" fmla="*/ 511 w 624"/>
                  <a:gd name="T33" fmla="*/ 226 h 453"/>
                  <a:gd name="T34" fmla="*/ 511 w 624"/>
                  <a:gd name="T35" fmla="*/ 170 h 453"/>
                  <a:gd name="T36" fmla="*/ 397 w 624"/>
                  <a:gd name="T37" fmla="*/ 170 h 453"/>
                  <a:gd name="T38" fmla="*/ 397 w 624"/>
                  <a:gd name="T39" fmla="*/ 226 h 453"/>
                  <a:gd name="T40" fmla="*/ 341 w 624"/>
                  <a:gd name="T41" fmla="*/ 226 h 453"/>
                  <a:gd name="T42" fmla="*/ 341 w 624"/>
                  <a:gd name="T43" fmla="*/ 113 h 453"/>
                  <a:gd name="T44" fmla="*/ 284 w 624"/>
                  <a:gd name="T45" fmla="*/ 113 h 453"/>
                  <a:gd name="T46" fmla="*/ 284 w 624"/>
                  <a:gd name="T47" fmla="*/ 56 h 453"/>
                  <a:gd name="T48" fmla="*/ 171 w 624"/>
                  <a:gd name="T49" fmla="*/ 56 h 453"/>
                  <a:gd name="T50" fmla="*/ 171 w 624"/>
                  <a:gd name="T51" fmla="*/ 0 h 453"/>
                  <a:gd name="T52" fmla="*/ 57 w 624"/>
                  <a:gd name="T5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4" h="453">
                    <a:moveTo>
                      <a:pt x="57" y="0"/>
                    </a:move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6"/>
                    </a:lnTo>
                    <a:lnTo>
                      <a:pt x="397" y="396"/>
                    </a:lnTo>
                    <a:lnTo>
                      <a:pt x="397" y="453"/>
                    </a:lnTo>
                    <a:lnTo>
                      <a:pt x="511" y="453"/>
                    </a:lnTo>
                    <a:lnTo>
                      <a:pt x="511" y="340"/>
                    </a:lnTo>
                    <a:lnTo>
                      <a:pt x="624" y="340"/>
                    </a:lnTo>
                    <a:lnTo>
                      <a:pt x="624" y="283"/>
                    </a:lnTo>
                    <a:lnTo>
                      <a:pt x="567" y="283"/>
                    </a:lnTo>
                    <a:lnTo>
                      <a:pt x="567" y="226"/>
                    </a:lnTo>
                    <a:lnTo>
                      <a:pt x="511" y="226"/>
                    </a:lnTo>
                    <a:lnTo>
                      <a:pt x="511" y="170"/>
                    </a:lnTo>
                    <a:lnTo>
                      <a:pt x="397" y="170"/>
                    </a:lnTo>
                    <a:lnTo>
                      <a:pt x="397" y="226"/>
                    </a:lnTo>
                    <a:lnTo>
                      <a:pt x="341" y="226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171" y="56"/>
                    </a:lnTo>
                    <a:lnTo>
                      <a:pt x="171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2344" y="2558"/>
                <a:ext cx="623" cy="510"/>
              </a:xfrm>
              <a:custGeom>
                <a:avLst/>
                <a:gdLst>
                  <a:gd name="T0" fmla="*/ 453 w 623"/>
                  <a:gd name="T1" fmla="*/ 510 h 510"/>
                  <a:gd name="T2" fmla="*/ 510 w 623"/>
                  <a:gd name="T3" fmla="*/ 510 h 510"/>
                  <a:gd name="T4" fmla="*/ 510 w 623"/>
                  <a:gd name="T5" fmla="*/ 453 h 510"/>
                  <a:gd name="T6" fmla="*/ 623 w 623"/>
                  <a:gd name="T7" fmla="*/ 453 h 510"/>
                  <a:gd name="T8" fmla="*/ 623 w 623"/>
                  <a:gd name="T9" fmla="*/ 397 h 510"/>
                  <a:gd name="T10" fmla="*/ 567 w 623"/>
                  <a:gd name="T11" fmla="*/ 397 h 510"/>
                  <a:gd name="T12" fmla="*/ 567 w 623"/>
                  <a:gd name="T13" fmla="*/ 340 h 510"/>
                  <a:gd name="T14" fmla="*/ 623 w 623"/>
                  <a:gd name="T15" fmla="*/ 340 h 510"/>
                  <a:gd name="T16" fmla="*/ 623 w 623"/>
                  <a:gd name="T17" fmla="*/ 283 h 510"/>
                  <a:gd name="T18" fmla="*/ 510 w 623"/>
                  <a:gd name="T19" fmla="*/ 283 h 510"/>
                  <a:gd name="T20" fmla="*/ 510 w 623"/>
                  <a:gd name="T21" fmla="*/ 170 h 510"/>
                  <a:gd name="T22" fmla="*/ 340 w 623"/>
                  <a:gd name="T23" fmla="*/ 170 h 510"/>
                  <a:gd name="T24" fmla="*/ 340 w 623"/>
                  <a:gd name="T25" fmla="*/ 56 h 510"/>
                  <a:gd name="T26" fmla="*/ 283 w 623"/>
                  <a:gd name="T27" fmla="*/ 56 h 510"/>
                  <a:gd name="T28" fmla="*/ 283 w 623"/>
                  <a:gd name="T29" fmla="*/ 0 h 510"/>
                  <a:gd name="T30" fmla="*/ 226 w 623"/>
                  <a:gd name="T31" fmla="*/ 0 h 510"/>
                  <a:gd name="T32" fmla="*/ 226 w 623"/>
                  <a:gd name="T33" fmla="*/ 56 h 510"/>
                  <a:gd name="T34" fmla="*/ 170 w 623"/>
                  <a:gd name="T35" fmla="*/ 56 h 510"/>
                  <a:gd name="T36" fmla="*/ 170 w 623"/>
                  <a:gd name="T37" fmla="*/ 227 h 510"/>
                  <a:gd name="T38" fmla="*/ 0 w 623"/>
                  <a:gd name="T39" fmla="*/ 227 h 510"/>
                  <a:gd name="T40" fmla="*/ 0 w 623"/>
                  <a:gd name="T41" fmla="*/ 283 h 510"/>
                  <a:gd name="T42" fmla="*/ 113 w 623"/>
                  <a:gd name="T43" fmla="*/ 283 h 510"/>
                  <a:gd name="T44" fmla="*/ 113 w 623"/>
                  <a:gd name="T45" fmla="*/ 340 h 510"/>
                  <a:gd name="T46" fmla="*/ 170 w 623"/>
                  <a:gd name="T47" fmla="*/ 340 h 510"/>
                  <a:gd name="T48" fmla="*/ 170 w 623"/>
                  <a:gd name="T49" fmla="*/ 453 h 510"/>
                  <a:gd name="T50" fmla="*/ 226 w 623"/>
                  <a:gd name="T51" fmla="*/ 453 h 510"/>
                  <a:gd name="T52" fmla="*/ 226 w 623"/>
                  <a:gd name="T53" fmla="*/ 397 h 510"/>
                  <a:gd name="T54" fmla="*/ 340 w 623"/>
                  <a:gd name="T55" fmla="*/ 397 h 510"/>
                  <a:gd name="T56" fmla="*/ 340 w 623"/>
                  <a:gd name="T57" fmla="*/ 453 h 510"/>
                  <a:gd name="T58" fmla="*/ 396 w 623"/>
                  <a:gd name="T59" fmla="*/ 453 h 510"/>
                  <a:gd name="T60" fmla="*/ 396 w 623"/>
                  <a:gd name="T61" fmla="*/ 510 h 510"/>
                  <a:gd name="T62" fmla="*/ 453 w 623"/>
                  <a:gd name="T63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3" h="510">
                    <a:moveTo>
                      <a:pt x="453" y="510"/>
                    </a:moveTo>
                    <a:lnTo>
                      <a:pt x="510" y="510"/>
                    </a:lnTo>
                    <a:lnTo>
                      <a:pt x="510" y="453"/>
                    </a:lnTo>
                    <a:lnTo>
                      <a:pt x="623" y="453"/>
                    </a:lnTo>
                    <a:lnTo>
                      <a:pt x="623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623" y="340"/>
                    </a:lnTo>
                    <a:lnTo>
                      <a:pt x="623" y="283"/>
                    </a:lnTo>
                    <a:lnTo>
                      <a:pt x="510" y="283"/>
                    </a:lnTo>
                    <a:lnTo>
                      <a:pt x="510" y="170"/>
                    </a:lnTo>
                    <a:lnTo>
                      <a:pt x="340" y="170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226" y="0"/>
                    </a:lnTo>
                    <a:lnTo>
                      <a:pt x="226" y="56"/>
                    </a:lnTo>
                    <a:lnTo>
                      <a:pt x="170" y="56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453"/>
                    </a:lnTo>
                    <a:lnTo>
                      <a:pt x="226" y="453"/>
                    </a:lnTo>
                    <a:lnTo>
                      <a:pt x="226" y="397"/>
                    </a:lnTo>
                    <a:lnTo>
                      <a:pt x="340" y="397"/>
                    </a:lnTo>
                    <a:lnTo>
                      <a:pt x="340" y="453"/>
                    </a:lnTo>
                    <a:lnTo>
                      <a:pt x="396" y="453"/>
                    </a:lnTo>
                    <a:lnTo>
                      <a:pt x="396" y="510"/>
                    </a:lnTo>
                    <a:lnTo>
                      <a:pt x="453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2060" y="3125"/>
                <a:ext cx="851" cy="453"/>
              </a:xfrm>
              <a:custGeom>
                <a:avLst/>
                <a:gdLst>
                  <a:gd name="T0" fmla="*/ 170 w 851"/>
                  <a:gd name="T1" fmla="*/ 56 h 453"/>
                  <a:gd name="T2" fmla="*/ 170 w 851"/>
                  <a:gd name="T3" fmla="*/ 113 h 453"/>
                  <a:gd name="T4" fmla="*/ 57 w 851"/>
                  <a:gd name="T5" fmla="*/ 113 h 453"/>
                  <a:gd name="T6" fmla="*/ 57 w 851"/>
                  <a:gd name="T7" fmla="*/ 170 h 453"/>
                  <a:gd name="T8" fmla="*/ 0 w 851"/>
                  <a:gd name="T9" fmla="*/ 170 h 453"/>
                  <a:gd name="T10" fmla="*/ 0 w 851"/>
                  <a:gd name="T11" fmla="*/ 340 h 453"/>
                  <a:gd name="T12" fmla="*/ 113 w 851"/>
                  <a:gd name="T13" fmla="*/ 340 h 453"/>
                  <a:gd name="T14" fmla="*/ 113 w 851"/>
                  <a:gd name="T15" fmla="*/ 453 h 453"/>
                  <a:gd name="T16" fmla="*/ 170 w 851"/>
                  <a:gd name="T17" fmla="*/ 453 h 453"/>
                  <a:gd name="T18" fmla="*/ 170 w 851"/>
                  <a:gd name="T19" fmla="*/ 397 h 453"/>
                  <a:gd name="T20" fmla="*/ 284 w 851"/>
                  <a:gd name="T21" fmla="*/ 397 h 453"/>
                  <a:gd name="T22" fmla="*/ 284 w 851"/>
                  <a:gd name="T23" fmla="*/ 340 h 453"/>
                  <a:gd name="T24" fmla="*/ 624 w 851"/>
                  <a:gd name="T25" fmla="*/ 340 h 453"/>
                  <a:gd name="T26" fmla="*/ 624 w 851"/>
                  <a:gd name="T27" fmla="*/ 283 h 453"/>
                  <a:gd name="T28" fmla="*/ 737 w 851"/>
                  <a:gd name="T29" fmla="*/ 283 h 453"/>
                  <a:gd name="T30" fmla="*/ 737 w 851"/>
                  <a:gd name="T31" fmla="*/ 227 h 453"/>
                  <a:gd name="T32" fmla="*/ 851 w 851"/>
                  <a:gd name="T33" fmla="*/ 227 h 453"/>
                  <a:gd name="T34" fmla="*/ 851 w 851"/>
                  <a:gd name="T35" fmla="*/ 56 h 453"/>
                  <a:gd name="T36" fmla="*/ 794 w 851"/>
                  <a:gd name="T37" fmla="*/ 56 h 453"/>
                  <a:gd name="T38" fmla="*/ 794 w 851"/>
                  <a:gd name="T39" fmla="*/ 0 h 453"/>
                  <a:gd name="T40" fmla="*/ 624 w 851"/>
                  <a:gd name="T41" fmla="*/ 0 h 453"/>
                  <a:gd name="T42" fmla="*/ 624 w 851"/>
                  <a:gd name="T43" fmla="*/ 113 h 453"/>
                  <a:gd name="T44" fmla="*/ 510 w 851"/>
                  <a:gd name="T45" fmla="*/ 113 h 453"/>
                  <a:gd name="T46" fmla="*/ 510 w 851"/>
                  <a:gd name="T47" fmla="*/ 56 h 453"/>
                  <a:gd name="T48" fmla="*/ 170 w 851"/>
                  <a:gd name="T49" fmla="*/ 5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1" h="453">
                    <a:moveTo>
                      <a:pt x="170" y="56"/>
                    </a:moveTo>
                    <a:lnTo>
                      <a:pt x="17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624" y="340"/>
                    </a:lnTo>
                    <a:lnTo>
                      <a:pt x="624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851" y="227"/>
                    </a:lnTo>
                    <a:lnTo>
                      <a:pt x="851" y="56"/>
                    </a:lnTo>
                    <a:lnTo>
                      <a:pt x="794" y="56"/>
                    </a:lnTo>
                    <a:lnTo>
                      <a:pt x="794" y="0"/>
                    </a:lnTo>
                    <a:lnTo>
                      <a:pt x="624" y="0"/>
                    </a:lnTo>
                    <a:lnTo>
                      <a:pt x="624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17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1550" y="2671"/>
                <a:ext cx="737" cy="794"/>
              </a:xfrm>
              <a:custGeom>
                <a:avLst/>
                <a:gdLst>
                  <a:gd name="T0" fmla="*/ 567 w 737"/>
                  <a:gd name="T1" fmla="*/ 0 h 794"/>
                  <a:gd name="T2" fmla="*/ 567 w 737"/>
                  <a:gd name="T3" fmla="*/ 57 h 794"/>
                  <a:gd name="T4" fmla="*/ 340 w 737"/>
                  <a:gd name="T5" fmla="*/ 57 h 794"/>
                  <a:gd name="T6" fmla="*/ 340 w 737"/>
                  <a:gd name="T7" fmla="*/ 114 h 794"/>
                  <a:gd name="T8" fmla="*/ 113 w 737"/>
                  <a:gd name="T9" fmla="*/ 114 h 794"/>
                  <a:gd name="T10" fmla="*/ 113 w 737"/>
                  <a:gd name="T11" fmla="*/ 340 h 794"/>
                  <a:gd name="T12" fmla="*/ 56 w 737"/>
                  <a:gd name="T13" fmla="*/ 340 h 794"/>
                  <a:gd name="T14" fmla="*/ 56 w 737"/>
                  <a:gd name="T15" fmla="*/ 397 h 794"/>
                  <a:gd name="T16" fmla="*/ 0 w 737"/>
                  <a:gd name="T17" fmla="*/ 397 h 794"/>
                  <a:gd name="T18" fmla="*/ 0 w 737"/>
                  <a:gd name="T19" fmla="*/ 567 h 794"/>
                  <a:gd name="T20" fmla="*/ 113 w 737"/>
                  <a:gd name="T21" fmla="*/ 567 h 794"/>
                  <a:gd name="T22" fmla="*/ 113 w 737"/>
                  <a:gd name="T23" fmla="*/ 624 h 794"/>
                  <a:gd name="T24" fmla="*/ 113 w 737"/>
                  <a:gd name="T25" fmla="*/ 681 h 794"/>
                  <a:gd name="T26" fmla="*/ 340 w 737"/>
                  <a:gd name="T27" fmla="*/ 681 h 794"/>
                  <a:gd name="T28" fmla="*/ 340 w 737"/>
                  <a:gd name="T29" fmla="*/ 794 h 794"/>
                  <a:gd name="T30" fmla="*/ 510 w 737"/>
                  <a:gd name="T31" fmla="*/ 794 h 794"/>
                  <a:gd name="T32" fmla="*/ 510 w 737"/>
                  <a:gd name="T33" fmla="*/ 624 h 794"/>
                  <a:gd name="T34" fmla="*/ 567 w 737"/>
                  <a:gd name="T35" fmla="*/ 624 h 794"/>
                  <a:gd name="T36" fmla="*/ 567 w 737"/>
                  <a:gd name="T37" fmla="*/ 567 h 794"/>
                  <a:gd name="T38" fmla="*/ 680 w 737"/>
                  <a:gd name="T39" fmla="*/ 567 h 794"/>
                  <a:gd name="T40" fmla="*/ 680 w 737"/>
                  <a:gd name="T41" fmla="*/ 454 h 794"/>
                  <a:gd name="T42" fmla="*/ 623 w 737"/>
                  <a:gd name="T43" fmla="*/ 454 h 794"/>
                  <a:gd name="T44" fmla="*/ 623 w 737"/>
                  <a:gd name="T45" fmla="*/ 340 h 794"/>
                  <a:gd name="T46" fmla="*/ 737 w 737"/>
                  <a:gd name="T47" fmla="*/ 340 h 794"/>
                  <a:gd name="T48" fmla="*/ 737 w 737"/>
                  <a:gd name="T49" fmla="*/ 284 h 794"/>
                  <a:gd name="T50" fmla="*/ 737 w 737"/>
                  <a:gd name="T51" fmla="*/ 227 h 794"/>
                  <a:gd name="T52" fmla="*/ 680 w 737"/>
                  <a:gd name="T53" fmla="*/ 227 h 794"/>
                  <a:gd name="T54" fmla="*/ 680 w 737"/>
                  <a:gd name="T55" fmla="*/ 114 h 794"/>
                  <a:gd name="T56" fmla="*/ 623 w 737"/>
                  <a:gd name="T57" fmla="*/ 114 h 794"/>
                  <a:gd name="T58" fmla="*/ 623 w 737"/>
                  <a:gd name="T59" fmla="*/ 0 h 794"/>
                  <a:gd name="T60" fmla="*/ 567 w 737"/>
                  <a:gd name="T6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37" h="794">
                    <a:moveTo>
                      <a:pt x="567" y="0"/>
                    </a:moveTo>
                    <a:lnTo>
                      <a:pt x="567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113" y="114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113" y="681"/>
                    </a:lnTo>
                    <a:lnTo>
                      <a:pt x="340" y="681"/>
                    </a:lnTo>
                    <a:lnTo>
                      <a:pt x="340" y="794"/>
                    </a:lnTo>
                    <a:lnTo>
                      <a:pt x="510" y="794"/>
                    </a:lnTo>
                    <a:lnTo>
                      <a:pt x="510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623" y="454"/>
                    </a:lnTo>
                    <a:lnTo>
                      <a:pt x="623" y="340"/>
                    </a:lnTo>
                    <a:lnTo>
                      <a:pt x="737" y="340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623" y="114"/>
                    </a:lnTo>
                    <a:lnTo>
                      <a:pt x="623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2" name="Freeform 268"/>
              <p:cNvSpPr>
                <a:spLocks/>
              </p:cNvSpPr>
              <p:nvPr/>
            </p:nvSpPr>
            <p:spPr bwMode="auto">
              <a:xfrm>
                <a:off x="1436" y="3295"/>
                <a:ext cx="1815" cy="2722"/>
              </a:xfrm>
              <a:custGeom>
                <a:avLst/>
                <a:gdLst>
                  <a:gd name="T0" fmla="*/ 454 w 1815"/>
                  <a:gd name="T1" fmla="*/ 2551 h 2722"/>
                  <a:gd name="T2" fmla="*/ 567 w 1815"/>
                  <a:gd name="T3" fmla="*/ 2495 h 2722"/>
                  <a:gd name="T4" fmla="*/ 624 w 1815"/>
                  <a:gd name="T5" fmla="*/ 2381 h 2722"/>
                  <a:gd name="T6" fmla="*/ 681 w 1815"/>
                  <a:gd name="T7" fmla="*/ 2155 h 2722"/>
                  <a:gd name="T8" fmla="*/ 908 w 1815"/>
                  <a:gd name="T9" fmla="*/ 2211 h 2722"/>
                  <a:gd name="T10" fmla="*/ 964 w 1815"/>
                  <a:gd name="T11" fmla="*/ 2325 h 2722"/>
                  <a:gd name="T12" fmla="*/ 1418 w 1815"/>
                  <a:gd name="T13" fmla="*/ 2268 h 2722"/>
                  <a:gd name="T14" fmla="*/ 1475 w 1815"/>
                  <a:gd name="T15" fmla="*/ 2155 h 2722"/>
                  <a:gd name="T16" fmla="*/ 1815 w 1815"/>
                  <a:gd name="T17" fmla="*/ 2211 h 2722"/>
                  <a:gd name="T18" fmla="*/ 1758 w 1815"/>
                  <a:gd name="T19" fmla="*/ 1984 h 2722"/>
                  <a:gd name="T20" fmla="*/ 1701 w 1815"/>
                  <a:gd name="T21" fmla="*/ 1871 h 2722"/>
                  <a:gd name="T22" fmla="*/ 1475 w 1815"/>
                  <a:gd name="T23" fmla="*/ 1928 h 2722"/>
                  <a:gd name="T24" fmla="*/ 1361 w 1815"/>
                  <a:gd name="T25" fmla="*/ 1871 h 2722"/>
                  <a:gd name="T26" fmla="*/ 1191 w 1815"/>
                  <a:gd name="T27" fmla="*/ 1928 h 2722"/>
                  <a:gd name="T28" fmla="*/ 1078 w 1815"/>
                  <a:gd name="T29" fmla="*/ 1928 h 2722"/>
                  <a:gd name="T30" fmla="*/ 794 w 1815"/>
                  <a:gd name="T31" fmla="*/ 1871 h 2722"/>
                  <a:gd name="T32" fmla="*/ 681 w 1815"/>
                  <a:gd name="T33" fmla="*/ 1588 h 2722"/>
                  <a:gd name="T34" fmla="*/ 794 w 1815"/>
                  <a:gd name="T35" fmla="*/ 1474 h 2722"/>
                  <a:gd name="T36" fmla="*/ 964 w 1815"/>
                  <a:gd name="T37" fmla="*/ 1474 h 2722"/>
                  <a:gd name="T38" fmla="*/ 1191 w 1815"/>
                  <a:gd name="T39" fmla="*/ 1417 h 2722"/>
                  <a:gd name="T40" fmla="*/ 1304 w 1815"/>
                  <a:gd name="T41" fmla="*/ 1247 h 2722"/>
                  <a:gd name="T42" fmla="*/ 1248 w 1815"/>
                  <a:gd name="T43" fmla="*/ 1134 h 2722"/>
                  <a:gd name="T44" fmla="*/ 1078 w 1815"/>
                  <a:gd name="T45" fmla="*/ 1021 h 2722"/>
                  <a:gd name="T46" fmla="*/ 851 w 1815"/>
                  <a:gd name="T47" fmla="*/ 964 h 2722"/>
                  <a:gd name="T48" fmla="*/ 908 w 1815"/>
                  <a:gd name="T49" fmla="*/ 680 h 2722"/>
                  <a:gd name="T50" fmla="*/ 794 w 1815"/>
                  <a:gd name="T51" fmla="*/ 227 h 2722"/>
                  <a:gd name="T52" fmla="*/ 737 w 1815"/>
                  <a:gd name="T53" fmla="*/ 170 h 2722"/>
                  <a:gd name="T54" fmla="*/ 227 w 1815"/>
                  <a:gd name="T55" fmla="*/ 57 h 2722"/>
                  <a:gd name="T56" fmla="*/ 170 w 1815"/>
                  <a:gd name="T57" fmla="*/ 57 h 2722"/>
                  <a:gd name="T58" fmla="*/ 0 w 1815"/>
                  <a:gd name="T59" fmla="*/ 170 h 2722"/>
                  <a:gd name="T60" fmla="*/ 57 w 1815"/>
                  <a:gd name="T61" fmla="*/ 680 h 2722"/>
                  <a:gd name="T62" fmla="*/ 170 w 1815"/>
                  <a:gd name="T63" fmla="*/ 907 h 2722"/>
                  <a:gd name="T64" fmla="*/ 227 w 1815"/>
                  <a:gd name="T65" fmla="*/ 1191 h 2722"/>
                  <a:gd name="T66" fmla="*/ 341 w 1815"/>
                  <a:gd name="T67" fmla="*/ 1134 h 2722"/>
                  <a:gd name="T68" fmla="*/ 454 w 1815"/>
                  <a:gd name="T69" fmla="*/ 1304 h 2722"/>
                  <a:gd name="T70" fmla="*/ 567 w 1815"/>
                  <a:gd name="T71" fmla="*/ 1417 h 2722"/>
                  <a:gd name="T72" fmla="*/ 511 w 1815"/>
                  <a:gd name="T73" fmla="*/ 1588 h 2722"/>
                  <a:gd name="T74" fmla="*/ 397 w 1815"/>
                  <a:gd name="T75" fmla="*/ 1644 h 2722"/>
                  <a:gd name="T76" fmla="*/ 341 w 1815"/>
                  <a:gd name="T77" fmla="*/ 1871 h 2722"/>
                  <a:gd name="T78" fmla="*/ 341 w 1815"/>
                  <a:gd name="T79" fmla="*/ 1928 h 2722"/>
                  <a:gd name="T80" fmla="*/ 397 w 1815"/>
                  <a:gd name="T81" fmla="*/ 2041 h 2722"/>
                  <a:gd name="T82" fmla="*/ 567 w 1815"/>
                  <a:gd name="T83" fmla="*/ 2155 h 2722"/>
                  <a:gd name="T84" fmla="*/ 511 w 1815"/>
                  <a:gd name="T85" fmla="*/ 2325 h 2722"/>
                  <a:gd name="T86" fmla="*/ 397 w 1815"/>
                  <a:gd name="T87" fmla="*/ 2381 h 2722"/>
                  <a:gd name="T88" fmla="*/ 341 w 1815"/>
                  <a:gd name="T89" fmla="*/ 2608 h 2722"/>
                  <a:gd name="T90" fmla="*/ 114 w 1815"/>
                  <a:gd name="T91" fmla="*/ 2665 h 2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15" h="2722">
                    <a:moveTo>
                      <a:pt x="114" y="2722"/>
                    </a:moveTo>
                    <a:lnTo>
                      <a:pt x="454" y="2722"/>
                    </a:lnTo>
                    <a:lnTo>
                      <a:pt x="454" y="2551"/>
                    </a:lnTo>
                    <a:lnTo>
                      <a:pt x="511" y="2551"/>
                    </a:lnTo>
                    <a:lnTo>
                      <a:pt x="511" y="2495"/>
                    </a:lnTo>
                    <a:lnTo>
                      <a:pt x="567" y="2495"/>
                    </a:lnTo>
                    <a:lnTo>
                      <a:pt x="567" y="2438"/>
                    </a:lnTo>
                    <a:lnTo>
                      <a:pt x="567" y="2381"/>
                    </a:lnTo>
                    <a:lnTo>
                      <a:pt x="624" y="2381"/>
                    </a:lnTo>
                    <a:lnTo>
                      <a:pt x="624" y="2325"/>
                    </a:lnTo>
                    <a:lnTo>
                      <a:pt x="681" y="2325"/>
                    </a:lnTo>
                    <a:lnTo>
                      <a:pt x="681" y="2155"/>
                    </a:lnTo>
                    <a:lnTo>
                      <a:pt x="851" y="2155"/>
                    </a:lnTo>
                    <a:lnTo>
                      <a:pt x="851" y="2211"/>
                    </a:lnTo>
                    <a:lnTo>
                      <a:pt x="908" y="2211"/>
                    </a:lnTo>
                    <a:lnTo>
                      <a:pt x="908" y="2268"/>
                    </a:lnTo>
                    <a:lnTo>
                      <a:pt x="964" y="2268"/>
                    </a:lnTo>
                    <a:lnTo>
                      <a:pt x="964" y="2325"/>
                    </a:lnTo>
                    <a:lnTo>
                      <a:pt x="1078" y="2325"/>
                    </a:lnTo>
                    <a:lnTo>
                      <a:pt x="1078" y="2268"/>
                    </a:lnTo>
                    <a:lnTo>
                      <a:pt x="1418" y="2268"/>
                    </a:lnTo>
                    <a:lnTo>
                      <a:pt x="1418" y="2211"/>
                    </a:lnTo>
                    <a:lnTo>
                      <a:pt x="1475" y="2211"/>
                    </a:lnTo>
                    <a:lnTo>
                      <a:pt x="1475" y="2155"/>
                    </a:lnTo>
                    <a:lnTo>
                      <a:pt x="1588" y="2155"/>
                    </a:lnTo>
                    <a:lnTo>
                      <a:pt x="1588" y="2211"/>
                    </a:lnTo>
                    <a:lnTo>
                      <a:pt x="1815" y="2211"/>
                    </a:lnTo>
                    <a:lnTo>
                      <a:pt x="1815" y="2041"/>
                    </a:lnTo>
                    <a:lnTo>
                      <a:pt x="1758" y="2041"/>
                    </a:lnTo>
                    <a:lnTo>
                      <a:pt x="1758" y="1984"/>
                    </a:lnTo>
                    <a:lnTo>
                      <a:pt x="1758" y="1928"/>
                    </a:lnTo>
                    <a:lnTo>
                      <a:pt x="1701" y="1928"/>
                    </a:lnTo>
                    <a:lnTo>
                      <a:pt x="1701" y="1871"/>
                    </a:lnTo>
                    <a:lnTo>
                      <a:pt x="1588" y="1871"/>
                    </a:lnTo>
                    <a:lnTo>
                      <a:pt x="1588" y="1928"/>
                    </a:lnTo>
                    <a:lnTo>
                      <a:pt x="1475" y="1928"/>
                    </a:lnTo>
                    <a:lnTo>
                      <a:pt x="1475" y="1814"/>
                    </a:lnTo>
                    <a:lnTo>
                      <a:pt x="1361" y="1814"/>
                    </a:lnTo>
                    <a:lnTo>
                      <a:pt x="1361" y="1871"/>
                    </a:lnTo>
                    <a:lnTo>
                      <a:pt x="1248" y="1871"/>
                    </a:lnTo>
                    <a:lnTo>
                      <a:pt x="1248" y="1928"/>
                    </a:lnTo>
                    <a:lnTo>
                      <a:pt x="1191" y="1928"/>
                    </a:lnTo>
                    <a:lnTo>
                      <a:pt x="1191" y="1871"/>
                    </a:lnTo>
                    <a:lnTo>
                      <a:pt x="1078" y="1871"/>
                    </a:lnTo>
                    <a:lnTo>
                      <a:pt x="1078" y="1928"/>
                    </a:lnTo>
                    <a:lnTo>
                      <a:pt x="908" y="1928"/>
                    </a:lnTo>
                    <a:lnTo>
                      <a:pt x="908" y="1871"/>
                    </a:lnTo>
                    <a:lnTo>
                      <a:pt x="794" y="1871"/>
                    </a:lnTo>
                    <a:lnTo>
                      <a:pt x="794" y="1814"/>
                    </a:lnTo>
                    <a:lnTo>
                      <a:pt x="681" y="1814"/>
                    </a:lnTo>
                    <a:lnTo>
                      <a:pt x="681" y="1588"/>
                    </a:lnTo>
                    <a:lnTo>
                      <a:pt x="737" y="1588"/>
                    </a:lnTo>
                    <a:lnTo>
                      <a:pt x="737" y="1474"/>
                    </a:lnTo>
                    <a:lnTo>
                      <a:pt x="794" y="1474"/>
                    </a:lnTo>
                    <a:lnTo>
                      <a:pt x="794" y="1417"/>
                    </a:lnTo>
                    <a:lnTo>
                      <a:pt x="964" y="1417"/>
                    </a:lnTo>
                    <a:lnTo>
                      <a:pt x="964" y="1474"/>
                    </a:lnTo>
                    <a:lnTo>
                      <a:pt x="1078" y="1474"/>
                    </a:lnTo>
                    <a:lnTo>
                      <a:pt x="1078" y="1417"/>
                    </a:lnTo>
                    <a:lnTo>
                      <a:pt x="1191" y="1417"/>
                    </a:lnTo>
                    <a:lnTo>
                      <a:pt x="1191" y="1304"/>
                    </a:lnTo>
                    <a:lnTo>
                      <a:pt x="1304" y="1304"/>
                    </a:lnTo>
                    <a:lnTo>
                      <a:pt x="1304" y="1247"/>
                    </a:lnTo>
                    <a:lnTo>
                      <a:pt x="1361" y="1247"/>
                    </a:lnTo>
                    <a:lnTo>
                      <a:pt x="1361" y="1134"/>
                    </a:lnTo>
                    <a:lnTo>
                      <a:pt x="1248" y="1134"/>
                    </a:lnTo>
                    <a:lnTo>
                      <a:pt x="1248" y="1077"/>
                    </a:lnTo>
                    <a:lnTo>
                      <a:pt x="1078" y="1077"/>
                    </a:lnTo>
                    <a:lnTo>
                      <a:pt x="1078" y="1021"/>
                    </a:lnTo>
                    <a:lnTo>
                      <a:pt x="908" y="1021"/>
                    </a:lnTo>
                    <a:lnTo>
                      <a:pt x="908" y="964"/>
                    </a:lnTo>
                    <a:lnTo>
                      <a:pt x="851" y="964"/>
                    </a:lnTo>
                    <a:lnTo>
                      <a:pt x="851" y="907"/>
                    </a:lnTo>
                    <a:lnTo>
                      <a:pt x="908" y="907"/>
                    </a:lnTo>
                    <a:lnTo>
                      <a:pt x="908" y="680"/>
                    </a:lnTo>
                    <a:lnTo>
                      <a:pt x="851" y="680"/>
                    </a:lnTo>
                    <a:lnTo>
                      <a:pt x="851" y="227"/>
                    </a:lnTo>
                    <a:lnTo>
                      <a:pt x="794" y="227"/>
                    </a:lnTo>
                    <a:lnTo>
                      <a:pt x="794" y="283"/>
                    </a:lnTo>
                    <a:lnTo>
                      <a:pt x="737" y="283"/>
                    </a:lnTo>
                    <a:lnTo>
                      <a:pt x="737" y="170"/>
                    </a:lnTo>
                    <a:lnTo>
                      <a:pt x="454" y="170"/>
                    </a:lnTo>
                    <a:lnTo>
                      <a:pt x="45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680"/>
                    </a:lnTo>
                    <a:lnTo>
                      <a:pt x="114" y="680"/>
                    </a:lnTo>
                    <a:lnTo>
                      <a:pt x="114" y="907"/>
                    </a:lnTo>
                    <a:lnTo>
                      <a:pt x="170" y="907"/>
                    </a:lnTo>
                    <a:lnTo>
                      <a:pt x="170" y="1134"/>
                    </a:lnTo>
                    <a:lnTo>
                      <a:pt x="227" y="1134"/>
                    </a:lnTo>
                    <a:lnTo>
                      <a:pt x="227" y="1191"/>
                    </a:lnTo>
                    <a:lnTo>
                      <a:pt x="284" y="1191"/>
                    </a:lnTo>
                    <a:lnTo>
                      <a:pt x="284" y="1134"/>
                    </a:lnTo>
                    <a:lnTo>
                      <a:pt x="341" y="1134"/>
                    </a:lnTo>
                    <a:lnTo>
                      <a:pt x="341" y="1191"/>
                    </a:lnTo>
                    <a:lnTo>
                      <a:pt x="454" y="1191"/>
                    </a:lnTo>
                    <a:lnTo>
                      <a:pt x="454" y="1304"/>
                    </a:lnTo>
                    <a:lnTo>
                      <a:pt x="511" y="1304"/>
                    </a:lnTo>
                    <a:lnTo>
                      <a:pt x="511" y="1417"/>
                    </a:lnTo>
                    <a:lnTo>
                      <a:pt x="567" y="1417"/>
                    </a:lnTo>
                    <a:lnTo>
                      <a:pt x="567" y="1531"/>
                    </a:lnTo>
                    <a:lnTo>
                      <a:pt x="511" y="1531"/>
                    </a:lnTo>
                    <a:lnTo>
                      <a:pt x="511" y="1588"/>
                    </a:lnTo>
                    <a:lnTo>
                      <a:pt x="454" y="1588"/>
                    </a:lnTo>
                    <a:lnTo>
                      <a:pt x="454" y="1644"/>
                    </a:lnTo>
                    <a:lnTo>
                      <a:pt x="397" y="1644"/>
                    </a:lnTo>
                    <a:lnTo>
                      <a:pt x="397" y="1758"/>
                    </a:lnTo>
                    <a:lnTo>
                      <a:pt x="341" y="1758"/>
                    </a:lnTo>
                    <a:lnTo>
                      <a:pt x="341" y="1871"/>
                    </a:lnTo>
                    <a:lnTo>
                      <a:pt x="284" y="1871"/>
                    </a:lnTo>
                    <a:lnTo>
                      <a:pt x="284" y="1928"/>
                    </a:lnTo>
                    <a:lnTo>
                      <a:pt x="341" y="1928"/>
                    </a:lnTo>
                    <a:lnTo>
                      <a:pt x="341" y="1984"/>
                    </a:lnTo>
                    <a:lnTo>
                      <a:pt x="397" y="1984"/>
                    </a:lnTo>
                    <a:lnTo>
                      <a:pt x="397" y="2041"/>
                    </a:lnTo>
                    <a:lnTo>
                      <a:pt x="511" y="2041"/>
                    </a:lnTo>
                    <a:lnTo>
                      <a:pt x="511" y="2155"/>
                    </a:lnTo>
                    <a:lnTo>
                      <a:pt x="567" y="2155"/>
                    </a:lnTo>
                    <a:lnTo>
                      <a:pt x="567" y="2268"/>
                    </a:lnTo>
                    <a:lnTo>
                      <a:pt x="511" y="2268"/>
                    </a:lnTo>
                    <a:lnTo>
                      <a:pt x="511" y="2325"/>
                    </a:lnTo>
                    <a:lnTo>
                      <a:pt x="454" y="2325"/>
                    </a:lnTo>
                    <a:lnTo>
                      <a:pt x="454" y="2381"/>
                    </a:lnTo>
                    <a:lnTo>
                      <a:pt x="397" y="2381"/>
                    </a:lnTo>
                    <a:lnTo>
                      <a:pt x="397" y="2438"/>
                    </a:lnTo>
                    <a:lnTo>
                      <a:pt x="341" y="2438"/>
                    </a:lnTo>
                    <a:lnTo>
                      <a:pt x="341" y="2608"/>
                    </a:lnTo>
                    <a:lnTo>
                      <a:pt x="170" y="2608"/>
                    </a:lnTo>
                    <a:lnTo>
                      <a:pt x="170" y="2665"/>
                    </a:lnTo>
                    <a:lnTo>
                      <a:pt x="114" y="2665"/>
                    </a:lnTo>
                    <a:lnTo>
                      <a:pt x="114" y="27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699" y="5450"/>
                <a:ext cx="2609" cy="2494"/>
              </a:xfrm>
              <a:custGeom>
                <a:avLst/>
                <a:gdLst>
                  <a:gd name="T0" fmla="*/ 1191 w 2609"/>
                  <a:gd name="T1" fmla="*/ 396 h 2494"/>
                  <a:gd name="T2" fmla="*/ 1304 w 2609"/>
                  <a:gd name="T3" fmla="*/ 340 h 2494"/>
                  <a:gd name="T4" fmla="*/ 1361 w 2609"/>
                  <a:gd name="T5" fmla="*/ 170 h 2494"/>
                  <a:gd name="T6" fmla="*/ 1588 w 2609"/>
                  <a:gd name="T7" fmla="*/ 0 h 2494"/>
                  <a:gd name="T8" fmla="*/ 1645 w 2609"/>
                  <a:gd name="T9" fmla="*/ 113 h 2494"/>
                  <a:gd name="T10" fmla="*/ 1815 w 2609"/>
                  <a:gd name="T11" fmla="*/ 170 h 2494"/>
                  <a:gd name="T12" fmla="*/ 2155 w 2609"/>
                  <a:gd name="T13" fmla="*/ 56 h 2494"/>
                  <a:gd name="T14" fmla="*/ 2325 w 2609"/>
                  <a:gd name="T15" fmla="*/ 0 h 2494"/>
                  <a:gd name="T16" fmla="*/ 2552 w 2609"/>
                  <a:gd name="T17" fmla="*/ 170 h 2494"/>
                  <a:gd name="T18" fmla="*/ 2495 w 2609"/>
                  <a:gd name="T19" fmla="*/ 283 h 2494"/>
                  <a:gd name="T20" fmla="*/ 2552 w 2609"/>
                  <a:gd name="T21" fmla="*/ 510 h 2494"/>
                  <a:gd name="T22" fmla="*/ 2438 w 2609"/>
                  <a:gd name="T23" fmla="*/ 623 h 2494"/>
                  <a:gd name="T24" fmla="*/ 2495 w 2609"/>
                  <a:gd name="T25" fmla="*/ 793 h 2494"/>
                  <a:gd name="T26" fmla="*/ 2495 w 2609"/>
                  <a:gd name="T27" fmla="*/ 907 h 2494"/>
                  <a:gd name="T28" fmla="*/ 2552 w 2609"/>
                  <a:gd name="T29" fmla="*/ 1077 h 2494"/>
                  <a:gd name="T30" fmla="*/ 2552 w 2609"/>
                  <a:gd name="T31" fmla="*/ 1190 h 2494"/>
                  <a:gd name="T32" fmla="*/ 2495 w 2609"/>
                  <a:gd name="T33" fmla="*/ 1360 h 2494"/>
                  <a:gd name="T34" fmla="*/ 2609 w 2609"/>
                  <a:gd name="T35" fmla="*/ 1587 h 2494"/>
                  <a:gd name="T36" fmla="*/ 2495 w 2609"/>
                  <a:gd name="T37" fmla="*/ 1644 h 2494"/>
                  <a:gd name="T38" fmla="*/ 2438 w 2609"/>
                  <a:gd name="T39" fmla="*/ 1814 h 2494"/>
                  <a:gd name="T40" fmla="*/ 2552 w 2609"/>
                  <a:gd name="T41" fmla="*/ 1871 h 2494"/>
                  <a:gd name="T42" fmla="*/ 2495 w 2609"/>
                  <a:gd name="T43" fmla="*/ 2097 h 2494"/>
                  <a:gd name="T44" fmla="*/ 2268 w 2609"/>
                  <a:gd name="T45" fmla="*/ 1984 h 2494"/>
                  <a:gd name="T46" fmla="*/ 2212 w 2609"/>
                  <a:gd name="T47" fmla="*/ 2211 h 2494"/>
                  <a:gd name="T48" fmla="*/ 2382 w 2609"/>
                  <a:gd name="T49" fmla="*/ 2268 h 2494"/>
                  <a:gd name="T50" fmla="*/ 2325 w 2609"/>
                  <a:gd name="T51" fmla="*/ 2494 h 2494"/>
                  <a:gd name="T52" fmla="*/ 2155 w 2609"/>
                  <a:gd name="T53" fmla="*/ 2324 h 2494"/>
                  <a:gd name="T54" fmla="*/ 1985 w 2609"/>
                  <a:gd name="T55" fmla="*/ 2154 h 2494"/>
                  <a:gd name="T56" fmla="*/ 1815 w 2609"/>
                  <a:gd name="T57" fmla="*/ 2097 h 2494"/>
                  <a:gd name="T58" fmla="*/ 1474 w 2609"/>
                  <a:gd name="T59" fmla="*/ 2268 h 2494"/>
                  <a:gd name="T60" fmla="*/ 1304 w 2609"/>
                  <a:gd name="T61" fmla="*/ 2154 h 2494"/>
                  <a:gd name="T62" fmla="*/ 1134 w 2609"/>
                  <a:gd name="T63" fmla="*/ 2154 h 2494"/>
                  <a:gd name="T64" fmla="*/ 624 w 2609"/>
                  <a:gd name="T65" fmla="*/ 2324 h 2494"/>
                  <a:gd name="T66" fmla="*/ 511 w 2609"/>
                  <a:gd name="T67" fmla="*/ 2154 h 2494"/>
                  <a:gd name="T68" fmla="*/ 397 w 2609"/>
                  <a:gd name="T69" fmla="*/ 2041 h 2494"/>
                  <a:gd name="T70" fmla="*/ 454 w 2609"/>
                  <a:gd name="T71" fmla="*/ 1757 h 2494"/>
                  <a:gd name="T72" fmla="*/ 624 w 2609"/>
                  <a:gd name="T73" fmla="*/ 1701 h 2494"/>
                  <a:gd name="T74" fmla="*/ 567 w 2609"/>
                  <a:gd name="T75" fmla="*/ 1190 h 2494"/>
                  <a:gd name="T76" fmla="*/ 284 w 2609"/>
                  <a:gd name="T77" fmla="*/ 907 h 2494"/>
                  <a:gd name="T78" fmla="*/ 114 w 2609"/>
                  <a:gd name="T79" fmla="*/ 737 h 2494"/>
                  <a:gd name="T80" fmla="*/ 114 w 2609"/>
                  <a:gd name="T81" fmla="*/ 680 h 2494"/>
                  <a:gd name="T82" fmla="*/ 397 w 2609"/>
                  <a:gd name="T83" fmla="*/ 680 h 2494"/>
                  <a:gd name="T84" fmla="*/ 624 w 2609"/>
                  <a:gd name="T85" fmla="*/ 737 h 2494"/>
                  <a:gd name="T86" fmla="*/ 681 w 2609"/>
                  <a:gd name="T87" fmla="*/ 623 h 2494"/>
                  <a:gd name="T88" fmla="*/ 851 w 2609"/>
                  <a:gd name="T89" fmla="*/ 567 h 2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609" h="2494">
                    <a:moveTo>
                      <a:pt x="851" y="567"/>
                    </a:moveTo>
                    <a:lnTo>
                      <a:pt x="1191" y="567"/>
                    </a:lnTo>
                    <a:lnTo>
                      <a:pt x="1191" y="396"/>
                    </a:lnTo>
                    <a:lnTo>
                      <a:pt x="1248" y="396"/>
                    </a:lnTo>
                    <a:lnTo>
                      <a:pt x="1248" y="340"/>
                    </a:lnTo>
                    <a:lnTo>
                      <a:pt x="1304" y="340"/>
                    </a:lnTo>
                    <a:lnTo>
                      <a:pt x="1304" y="226"/>
                    </a:lnTo>
                    <a:lnTo>
                      <a:pt x="1361" y="226"/>
                    </a:lnTo>
                    <a:lnTo>
                      <a:pt x="1361" y="170"/>
                    </a:lnTo>
                    <a:lnTo>
                      <a:pt x="1418" y="170"/>
                    </a:lnTo>
                    <a:lnTo>
                      <a:pt x="1418" y="0"/>
                    </a:lnTo>
                    <a:lnTo>
                      <a:pt x="1588" y="0"/>
                    </a:lnTo>
                    <a:lnTo>
                      <a:pt x="1588" y="56"/>
                    </a:lnTo>
                    <a:lnTo>
                      <a:pt x="1645" y="56"/>
                    </a:lnTo>
                    <a:lnTo>
                      <a:pt x="1645" y="113"/>
                    </a:lnTo>
                    <a:lnTo>
                      <a:pt x="1701" y="113"/>
                    </a:lnTo>
                    <a:lnTo>
                      <a:pt x="1701" y="170"/>
                    </a:lnTo>
                    <a:lnTo>
                      <a:pt x="1815" y="170"/>
                    </a:lnTo>
                    <a:lnTo>
                      <a:pt x="1815" y="113"/>
                    </a:lnTo>
                    <a:lnTo>
                      <a:pt x="2155" y="113"/>
                    </a:lnTo>
                    <a:lnTo>
                      <a:pt x="2155" y="56"/>
                    </a:lnTo>
                    <a:lnTo>
                      <a:pt x="2212" y="56"/>
                    </a:lnTo>
                    <a:lnTo>
                      <a:pt x="2212" y="0"/>
                    </a:lnTo>
                    <a:lnTo>
                      <a:pt x="2325" y="0"/>
                    </a:lnTo>
                    <a:lnTo>
                      <a:pt x="2325" y="56"/>
                    </a:lnTo>
                    <a:lnTo>
                      <a:pt x="2552" y="56"/>
                    </a:lnTo>
                    <a:lnTo>
                      <a:pt x="2552" y="170"/>
                    </a:lnTo>
                    <a:lnTo>
                      <a:pt x="2609" y="170"/>
                    </a:lnTo>
                    <a:lnTo>
                      <a:pt x="2609" y="283"/>
                    </a:lnTo>
                    <a:lnTo>
                      <a:pt x="2495" y="283"/>
                    </a:lnTo>
                    <a:lnTo>
                      <a:pt x="2495" y="396"/>
                    </a:lnTo>
                    <a:lnTo>
                      <a:pt x="2552" y="396"/>
                    </a:lnTo>
                    <a:lnTo>
                      <a:pt x="2552" y="510"/>
                    </a:lnTo>
                    <a:lnTo>
                      <a:pt x="2495" y="510"/>
                    </a:lnTo>
                    <a:lnTo>
                      <a:pt x="2495" y="623"/>
                    </a:lnTo>
                    <a:lnTo>
                      <a:pt x="2438" y="623"/>
                    </a:lnTo>
                    <a:lnTo>
                      <a:pt x="2438" y="737"/>
                    </a:lnTo>
                    <a:lnTo>
                      <a:pt x="2495" y="737"/>
                    </a:lnTo>
                    <a:lnTo>
                      <a:pt x="2495" y="793"/>
                    </a:lnTo>
                    <a:lnTo>
                      <a:pt x="2438" y="793"/>
                    </a:lnTo>
                    <a:lnTo>
                      <a:pt x="2438" y="907"/>
                    </a:lnTo>
                    <a:lnTo>
                      <a:pt x="2495" y="907"/>
                    </a:lnTo>
                    <a:lnTo>
                      <a:pt x="2495" y="963"/>
                    </a:lnTo>
                    <a:lnTo>
                      <a:pt x="2552" y="963"/>
                    </a:lnTo>
                    <a:lnTo>
                      <a:pt x="2552" y="1077"/>
                    </a:lnTo>
                    <a:lnTo>
                      <a:pt x="2495" y="1077"/>
                    </a:lnTo>
                    <a:lnTo>
                      <a:pt x="2495" y="1190"/>
                    </a:lnTo>
                    <a:lnTo>
                      <a:pt x="2552" y="1190"/>
                    </a:lnTo>
                    <a:lnTo>
                      <a:pt x="2552" y="1304"/>
                    </a:lnTo>
                    <a:lnTo>
                      <a:pt x="2552" y="1360"/>
                    </a:lnTo>
                    <a:lnTo>
                      <a:pt x="2495" y="1360"/>
                    </a:lnTo>
                    <a:lnTo>
                      <a:pt x="2495" y="1474"/>
                    </a:lnTo>
                    <a:lnTo>
                      <a:pt x="2609" y="1474"/>
                    </a:lnTo>
                    <a:lnTo>
                      <a:pt x="2609" y="1587"/>
                    </a:lnTo>
                    <a:lnTo>
                      <a:pt x="2552" y="1587"/>
                    </a:lnTo>
                    <a:lnTo>
                      <a:pt x="2552" y="1644"/>
                    </a:lnTo>
                    <a:lnTo>
                      <a:pt x="2495" y="1644"/>
                    </a:lnTo>
                    <a:lnTo>
                      <a:pt x="2495" y="1701"/>
                    </a:lnTo>
                    <a:lnTo>
                      <a:pt x="2438" y="1701"/>
                    </a:lnTo>
                    <a:lnTo>
                      <a:pt x="2438" y="1814"/>
                    </a:lnTo>
                    <a:lnTo>
                      <a:pt x="2495" y="1814"/>
                    </a:lnTo>
                    <a:lnTo>
                      <a:pt x="2495" y="1871"/>
                    </a:lnTo>
                    <a:lnTo>
                      <a:pt x="2552" y="1871"/>
                    </a:lnTo>
                    <a:lnTo>
                      <a:pt x="2552" y="1984"/>
                    </a:lnTo>
                    <a:lnTo>
                      <a:pt x="2495" y="1984"/>
                    </a:lnTo>
                    <a:lnTo>
                      <a:pt x="2495" y="2097"/>
                    </a:lnTo>
                    <a:lnTo>
                      <a:pt x="2325" y="2097"/>
                    </a:lnTo>
                    <a:lnTo>
                      <a:pt x="2325" y="1984"/>
                    </a:lnTo>
                    <a:lnTo>
                      <a:pt x="2268" y="1984"/>
                    </a:lnTo>
                    <a:lnTo>
                      <a:pt x="2268" y="2097"/>
                    </a:lnTo>
                    <a:lnTo>
                      <a:pt x="2212" y="2097"/>
                    </a:lnTo>
                    <a:lnTo>
                      <a:pt x="2212" y="2211"/>
                    </a:lnTo>
                    <a:lnTo>
                      <a:pt x="2325" y="2211"/>
                    </a:lnTo>
                    <a:lnTo>
                      <a:pt x="2325" y="2268"/>
                    </a:lnTo>
                    <a:lnTo>
                      <a:pt x="2382" y="2268"/>
                    </a:lnTo>
                    <a:lnTo>
                      <a:pt x="2382" y="2381"/>
                    </a:lnTo>
                    <a:lnTo>
                      <a:pt x="2325" y="2381"/>
                    </a:lnTo>
                    <a:lnTo>
                      <a:pt x="2325" y="2494"/>
                    </a:lnTo>
                    <a:lnTo>
                      <a:pt x="2212" y="2494"/>
                    </a:lnTo>
                    <a:lnTo>
                      <a:pt x="2212" y="2324"/>
                    </a:lnTo>
                    <a:lnTo>
                      <a:pt x="2155" y="2324"/>
                    </a:lnTo>
                    <a:lnTo>
                      <a:pt x="2155" y="2211"/>
                    </a:lnTo>
                    <a:lnTo>
                      <a:pt x="1985" y="2211"/>
                    </a:lnTo>
                    <a:lnTo>
                      <a:pt x="1985" y="2154"/>
                    </a:lnTo>
                    <a:lnTo>
                      <a:pt x="1928" y="2154"/>
                    </a:lnTo>
                    <a:lnTo>
                      <a:pt x="1928" y="2097"/>
                    </a:lnTo>
                    <a:lnTo>
                      <a:pt x="1815" y="2097"/>
                    </a:lnTo>
                    <a:lnTo>
                      <a:pt x="1815" y="2211"/>
                    </a:lnTo>
                    <a:lnTo>
                      <a:pt x="1474" y="2211"/>
                    </a:lnTo>
                    <a:lnTo>
                      <a:pt x="1474" y="2268"/>
                    </a:lnTo>
                    <a:lnTo>
                      <a:pt x="1361" y="2268"/>
                    </a:lnTo>
                    <a:lnTo>
                      <a:pt x="1361" y="2154"/>
                    </a:lnTo>
                    <a:lnTo>
                      <a:pt x="1304" y="2154"/>
                    </a:lnTo>
                    <a:lnTo>
                      <a:pt x="1304" y="2097"/>
                    </a:lnTo>
                    <a:lnTo>
                      <a:pt x="1134" y="2097"/>
                    </a:lnTo>
                    <a:lnTo>
                      <a:pt x="1134" y="2154"/>
                    </a:lnTo>
                    <a:lnTo>
                      <a:pt x="794" y="2154"/>
                    </a:lnTo>
                    <a:lnTo>
                      <a:pt x="794" y="2324"/>
                    </a:lnTo>
                    <a:lnTo>
                      <a:pt x="624" y="2324"/>
                    </a:lnTo>
                    <a:lnTo>
                      <a:pt x="624" y="2381"/>
                    </a:lnTo>
                    <a:lnTo>
                      <a:pt x="511" y="2381"/>
                    </a:lnTo>
                    <a:lnTo>
                      <a:pt x="511" y="2154"/>
                    </a:lnTo>
                    <a:lnTo>
                      <a:pt x="340" y="2154"/>
                    </a:lnTo>
                    <a:lnTo>
                      <a:pt x="340" y="2041"/>
                    </a:lnTo>
                    <a:lnTo>
                      <a:pt x="397" y="2041"/>
                    </a:lnTo>
                    <a:lnTo>
                      <a:pt x="397" y="1984"/>
                    </a:lnTo>
                    <a:lnTo>
                      <a:pt x="454" y="1984"/>
                    </a:lnTo>
                    <a:lnTo>
                      <a:pt x="454" y="1757"/>
                    </a:lnTo>
                    <a:lnTo>
                      <a:pt x="511" y="1757"/>
                    </a:lnTo>
                    <a:lnTo>
                      <a:pt x="511" y="1701"/>
                    </a:lnTo>
                    <a:lnTo>
                      <a:pt x="624" y="1701"/>
                    </a:lnTo>
                    <a:lnTo>
                      <a:pt x="624" y="1360"/>
                    </a:lnTo>
                    <a:lnTo>
                      <a:pt x="567" y="1360"/>
                    </a:lnTo>
                    <a:lnTo>
                      <a:pt x="567" y="1190"/>
                    </a:lnTo>
                    <a:lnTo>
                      <a:pt x="340" y="1190"/>
                    </a:lnTo>
                    <a:lnTo>
                      <a:pt x="340" y="907"/>
                    </a:lnTo>
                    <a:lnTo>
                      <a:pt x="284" y="907"/>
                    </a:lnTo>
                    <a:lnTo>
                      <a:pt x="284" y="793"/>
                    </a:lnTo>
                    <a:lnTo>
                      <a:pt x="114" y="793"/>
                    </a:lnTo>
                    <a:lnTo>
                      <a:pt x="114" y="737"/>
                    </a:lnTo>
                    <a:lnTo>
                      <a:pt x="0" y="737"/>
                    </a:ln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623"/>
                    </a:lnTo>
                    <a:lnTo>
                      <a:pt x="397" y="623"/>
                    </a:lnTo>
                    <a:lnTo>
                      <a:pt x="397" y="680"/>
                    </a:lnTo>
                    <a:lnTo>
                      <a:pt x="511" y="680"/>
                    </a:lnTo>
                    <a:lnTo>
                      <a:pt x="511" y="737"/>
                    </a:lnTo>
                    <a:lnTo>
                      <a:pt x="624" y="737"/>
                    </a:lnTo>
                    <a:lnTo>
                      <a:pt x="624" y="680"/>
                    </a:lnTo>
                    <a:lnTo>
                      <a:pt x="681" y="680"/>
                    </a:lnTo>
                    <a:lnTo>
                      <a:pt x="681" y="623"/>
                    </a:lnTo>
                    <a:lnTo>
                      <a:pt x="794" y="623"/>
                    </a:lnTo>
                    <a:lnTo>
                      <a:pt x="794" y="567"/>
                    </a:lnTo>
                    <a:lnTo>
                      <a:pt x="851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643" y="4826"/>
                <a:ext cx="1360" cy="1361"/>
              </a:xfrm>
              <a:custGeom>
                <a:avLst/>
                <a:gdLst>
                  <a:gd name="T0" fmla="*/ 170 w 1360"/>
                  <a:gd name="T1" fmla="*/ 1304 h 1361"/>
                  <a:gd name="T2" fmla="*/ 453 w 1360"/>
                  <a:gd name="T3" fmla="*/ 1247 h 1361"/>
                  <a:gd name="T4" fmla="*/ 567 w 1360"/>
                  <a:gd name="T5" fmla="*/ 1304 h 1361"/>
                  <a:gd name="T6" fmla="*/ 680 w 1360"/>
                  <a:gd name="T7" fmla="*/ 1361 h 1361"/>
                  <a:gd name="T8" fmla="*/ 737 w 1360"/>
                  <a:gd name="T9" fmla="*/ 1304 h 1361"/>
                  <a:gd name="T10" fmla="*/ 850 w 1360"/>
                  <a:gd name="T11" fmla="*/ 1247 h 1361"/>
                  <a:gd name="T12" fmla="*/ 907 w 1360"/>
                  <a:gd name="T13" fmla="*/ 1191 h 1361"/>
                  <a:gd name="T14" fmla="*/ 963 w 1360"/>
                  <a:gd name="T15" fmla="*/ 1134 h 1361"/>
                  <a:gd name="T16" fmla="*/ 1134 w 1360"/>
                  <a:gd name="T17" fmla="*/ 1077 h 1361"/>
                  <a:gd name="T18" fmla="*/ 1190 w 1360"/>
                  <a:gd name="T19" fmla="*/ 907 h 1361"/>
                  <a:gd name="T20" fmla="*/ 1247 w 1360"/>
                  <a:gd name="T21" fmla="*/ 850 h 1361"/>
                  <a:gd name="T22" fmla="*/ 1304 w 1360"/>
                  <a:gd name="T23" fmla="*/ 794 h 1361"/>
                  <a:gd name="T24" fmla="*/ 1360 w 1360"/>
                  <a:gd name="T25" fmla="*/ 737 h 1361"/>
                  <a:gd name="T26" fmla="*/ 1304 w 1360"/>
                  <a:gd name="T27" fmla="*/ 624 h 1361"/>
                  <a:gd name="T28" fmla="*/ 1247 w 1360"/>
                  <a:gd name="T29" fmla="*/ 510 h 1361"/>
                  <a:gd name="T30" fmla="*/ 1190 w 1360"/>
                  <a:gd name="T31" fmla="*/ 453 h 1361"/>
                  <a:gd name="T32" fmla="*/ 1134 w 1360"/>
                  <a:gd name="T33" fmla="*/ 397 h 1361"/>
                  <a:gd name="T34" fmla="*/ 1077 w 1360"/>
                  <a:gd name="T35" fmla="*/ 340 h 1361"/>
                  <a:gd name="T36" fmla="*/ 1134 w 1360"/>
                  <a:gd name="T37" fmla="*/ 227 h 1361"/>
                  <a:gd name="T38" fmla="*/ 1190 w 1360"/>
                  <a:gd name="T39" fmla="*/ 113 h 1361"/>
                  <a:gd name="T40" fmla="*/ 1077 w 1360"/>
                  <a:gd name="T41" fmla="*/ 57 h 1361"/>
                  <a:gd name="T42" fmla="*/ 963 w 1360"/>
                  <a:gd name="T43" fmla="*/ 0 h 1361"/>
                  <a:gd name="T44" fmla="*/ 850 w 1360"/>
                  <a:gd name="T45" fmla="*/ 57 h 1361"/>
                  <a:gd name="T46" fmla="*/ 737 w 1360"/>
                  <a:gd name="T47" fmla="*/ 113 h 1361"/>
                  <a:gd name="T48" fmla="*/ 680 w 1360"/>
                  <a:gd name="T49" fmla="*/ 283 h 1361"/>
                  <a:gd name="T50" fmla="*/ 737 w 1360"/>
                  <a:gd name="T51" fmla="*/ 340 h 1361"/>
                  <a:gd name="T52" fmla="*/ 680 w 1360"/>
                  <a:gd name="T53" fmla="*/ 397 h 1361"/>
                  <a:gd name="T54" fmla="*/ 623 w 1360"/>
                  <a:gd name="T55" fmla="*/ 567 h 1361"/>
                  <a:gd name="T56" fmla="*/ 510 w 1360"/>
                  <a:gd name="T57" fmla="*/ 624 h 1361"/>
                  <a:gd name="T58" fmla="*/ 396 w 1360"/>
                  <a:gd name="T59" fmla="*/ 680 h 1361"/>
                  <a:gd name="T60" fmla="*/ 283 w 1360"/>
                  <a:gd name="T61" fmla="*/ 907 h 1361"/>
                  <a:gd name="T62" fmla="*/ 226 w 1360"/>
                  <a:gd name="T63" fmla="*/ 964 h 1361"/>
                  <a:gd name="T64" fmla="*/ 113 w 1360"/>
                  <a:gd name="T65" fmla="*/ 1020 h 1361"/>
                  <a:gd name="T66" fmla="*/ 56 w 1360"/>
                  <a:gd name="T67" fmla="*/ 1247 h 1361"/>
                  <a:gd name="T68" fmla="*/ 0 w 1360"/>
                  <a:gd name="T69" fmla="*/ 1304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60" h="1361">
                    <a:moveTo>
                      <a:pt x="0" y="1304"/>
                    </a:moveTo>
                    <a:lnTo>
                      <a:pt x="170" y="1304"/>
                    </a:lnTo>
                    <a:lnTo>
                      <a:pt x="170" y="1247"/>
                    </a:lnTo>
                    <a:lnTo>
                      <a:pt x="453" y="1247"/>
                    </a:lnTo>
                    <a:lnTo>
                      <a:pt x="453" y="1304"/>
                    </a:lnTo>
                    <a:lnTo>
                      <a:pt x="567" y="1304"/>
                    </a:lnTo>
                    <a:lnTo>
                      <a:pt x="567" y="1361"/>
                    </a:lnTo>
                    <a:lnTo>
                      <a:pt x="680" y="1361"/>
                    </a:lnTo>
                    <a:lnTo>
                      <a:pt x="680" y="1304"/>
                    </a:lnTo>
                    <a:lnTo>
                      <a:pt x="737" y="1304"/>
                    </a:lnTo>
                    <a:lnTo>
                      <a:pt x="737" y="1247"/>
                    </a:lnTo>
                    <a:lnTo>
                      <a:pt x="850" y="1247"/>
                    </a:lnTo>
                    <a:lnTo>
                      <a:pt x="850" y="1191"/>
                    </a:lnTo>
                    <a:lnTo>
                      <a:pt x="907" y="1191"/>
                    </a:lnTo>
                    <a:lnTo>
                      <a:pt x="907" y="1134"/>
                    </a:lnTo>
                    <a:lnTo>
                      <a:pt x="963" y="1134"/>
                    </a:lnTo>
                    <a:lnTo>
                      <a:pt x="963" y="1077"/>
                    </a:lnTo>
                    <a:lnTo>
                      <a:pt x="1134" y="1077"/>
                    </a:lnTo>
                    <a:lnTo>
                      <a:pt x="1134" y="907"/>
                    </a:lnTo>
                    <a:lnTo>
                      <a:pt x="1190" y="907"/>
                    </a:lnTo>
                    <a:lnTo>
                      <a:pt x="1190" y="850"/>
                    </a:lnTo>
                    <a:lnTo>
                      <a:pt x="1247" y="850"/>
                    </a:lnTo>
                    <a:lnTo>
                      <a:pt x="1247" y="794"/>
                    </a:lnTo>
                    <a:lnTo>
                      <a:pt x="1304" y="794"/>
                    </a:lnTo>
                    <a:lnTo>
                      <a:pt x="1304" y="737"/>
                    </a:lnTo>
                    <a:lnTo>
                      <a:pt x="1360" y="737"/>
                    </a:lnTo>
                    <a:lnTo>
                      <a:pt x="1360" y="624"/>
                    </a:lnTo>
                    <a:lnTo>
                      <a:pt x="1304" y="624"/>
                    </a:lnTo>
                    <a:lnTo>
                      <a:pt x="1304" y="510"/>
                    </a:lnTo>
                    <a:lnTo>
                      <a:pt x="1247" y="510"/>
                    </a:lnTo>
                    <a:lnTo>
                      <a:pt x="1190" y="510"/>
                    </a:lnTo>
                    <a:lnTo>
                      <a:pt x="1190" y="453"/>
                    </a:lnTo>
                    <a:lnTo>
                      <a:pt x="1134" y="453"/>
                    </a:lnTo>
                    <a:lnTo>
                      <a:pt x="1134" y="397"/>
                    </a:lnTo>
                    <a:lnTo>
                      <a:pt x="1077" y="397"/>
                    </a:lnTo>
                    <a:lnTo>
                      <a:pt x="1077" y="340"/>
                    </a:lnTo>
                    <a:lnTo>
                      <a:pt x="1134" y="340"/>
                    </a:lnTo>
                    <a:lnTo>
                      <a:pt x="1134" y="227"/>
                    </a:lnTo>
                    <a:lnTo>
                      <a:pt x="1190" y="227"/>
                    </a:lnTo>
                    <a:lnTo>
                      <a:pt x="1190" y="113"/>
                    </a:lnTo>
                    <a:lnTo>
                      <a:pt x="1077" y="113"/>
                    </a:lnTo>
                    <a:lnTo>
                      <a:pt x="1077" y="57"/>
                    </a:lnTo>
                    <a:lnTo>
                      <a:pt x="963" y="57"/>
                    </a:lnTo>
                    <a:lnTo>
                      <a:pt x="963" y="0"/>
                    </a:lnTo>
                    <a:lnTo>
                      <a:pt x="850" y="0"/>
                    </a:lnTo>
                    <a:lnTo>
                      <a:pt x="850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680" y="340"/>
                    </a:lnTo>
                    <a:lnTo>
                      <a:pt x="680" y="397"/>
                    </a:lnTo>
                    <a:lnTo>
                      <a:pt x="623" y="397"/>
                    </a:lnTo>
                    <a:lnTo>
                      <a:pt x="623" y="567"/>
                    </a:lnTo>
                    <a:lnTo>
                      <a:pt x="510" y="567"/>
                    </a:lnTo>
                    <a:lnTo>
                      <a:pt x="510" y="624"/>
                    </a:lnTo>
                    <a:lnTo>
                      <a:pt x="396" y="624"/>
                    </a:lnTo>
                    <a:lnTo>
                      <a:pt x="396" y="680"/>
                    </a:lnTo>
                    <a:lnTo>
                      <a:pt x="283" y="680"/>
                    </a:lnTo>
                    <a:lnTo>
                      <a:pt x="283" y="907"/>
                    </a:lnTo>
                    <a:lnTo>
                      <a:pt x="226" y="907"/>
                    </a:lnTo>
                    <a:lnTo>
                      <a:pt x="226" y="964"/>
                    </a:lnTo>
                    <a:lnTo>
                      <a:pt x="113" y="964"/>
                    </a:lnTo>
                    <a:lnTo>
                      <a:pt x="113" y="1020"/>
                    </a:lnTo>
                    <a:lnTo>
                      <a:pt x="56" y="1020"/>
                    </a:lnTo>
                    <a:lnTo>
                      <a:pt x="56" y="1247"/>
                    </a:lnTo>
                    <a:lnTo>
                      <a:pt x="0" y="1247"/>
                    </a:lnTo>
                    <a:lnTo>
                      <a:pt x="0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2117" y="4372"/>
                <a:ext cx="1587" cy="907"/>
              </a:xfrm>
              <a:custGeom>
                <a:avLst/>
                <a:gdLst>
                  <a:gd name="T0" fmla="*/ 1361 w 1587"/>
                  <a:gd name="T1" fmla="*/ 851 h 907"/>
                  <a:gd name="T2" fmla="*/ 1134 w 1587"/>
                  <a:gd name="T3" fmla="*/ 851 h 907"/>
                  <a:gd name="T4" fmla="*/ 1134 w 1587"/>
                  <a:gd name="T5" fmla="*/ 907 h 907"/>
                  <a:gd name="T6" fmla="*/ 1077 w 1587"/>
                  <a:gd name="T7" fmla="*/ 907 h 907"/>
                  <a:gd name="T8" fmla="*/ 1077 w 1587"/>
                  <a:gd name="T9" fmla="*/ 851 h 907"/>
                  <a:gd name="T10" fmla="*/ 1020 w 1587"/>
                  <a:gd name="T11" fmla="*/ 851 h 907"/>
                  <a:gd name="T12" fmla="*/ 1020 w 1587"/>
                  <a:gd name="T13" fmla="*/ 794 h 907"/>
                  <a:gd name="T14" fmla="*/ 907 w 1587"/>
                  <a:gd name="T15" fmla="*/ 794 h 907"/>
                  <a:gd name="T16" fmla="*/ 907 w 1587"/>
                  <a:gd name="T17" fmla="*/ 851 h 907"/>
                  <a:gd name="T18" fmla="*/ 794 w 1587"/>
                  <a:gd name="T19" fmla="*/ 851 h 907"/>
                  <a:gd name="T20" fmla="*/ 794 w 1587"/>
                  <a:gd name="T21" fmla="*/ 737 h 907"/>
                  <a:gd name="T22" fmla="*/ 680 w 1587"/>
                  <a:gd name="T23" fmla="*/ 737 h 907"/>
                  <a:gd name="T24" fmla="*/ 680 w 1587"/>
                  <a:gd name="T25" fmla="*/ 794 h 907"/>
                  <a:gd name="T26" fmla="*/ 567 w 1587"/>
                  <a:gd name="T27" fmla="*/ 794 h 907"/>
                  <a:gd name="T28" fmla="*/ 567 w 1587"/>
                  <a:gd name="T29" fmla="*/ 851 h 907"/>
                  <a:gd name="T30" fmla="*/ 510 w 1587"/>
                  <a:gd name="T31" fmla="*/ 851 h 907"/>
                  <a:gd name="T32" fmla="*/ 510 w 1587"/>
                  <a:gd name="T33" fmla="*/ 794 h 907"/>
                  <a:gd name="T34" fmla="*/ 397 w 1587"/>
                  <a:gd name="T35" fmla="*/ 794 h 907"/>
                  <a:gd name="T36" fmla="*/ 397 w 1587"/>
                  <a:gd name="T37" fmla="*/ 851 h 907"/>
                  <a:gd name="T38" fmla="*/ 227 w 1587"/>
                  <a:gd name="T39" fmla="*/ 851 h 907"/>
                  <a:gd name="T40" fmla="*/ 227 w 1587"/>
                  <a:gd name="T41" fmla="*/ 794 h 907"/>
                  <a:gd name="T42" fmla="*/ 113 w 1587"/>
                  <a:gd name="T43" fmla="*/ 794 h 907"/>
                  <a:gd name="T44" fmla="*/ 113 w 1587"/>
                  <a:gd name="T45" fmla="*/ 737 h 907"/>
                  <a:gd name="T46" fmla="*/ 0 w 1587"/>
                  <a:gd name="T47" fmla="*/ 737 h 907"/>
                  <a:gd name="T48" fmla="*/ 0 w 1587"/>
                  <a:gd name="T49" fmla="*/ 511 h 907"/>
                  <a:gd name="T50" fmla="*/ 56 w 1587"/>
                  <a:gd name="T51" fmla="*/ 511 h 907"/>
                  <a:gd name="T52" fmla="*/ 56 w 1587"/>
                  <a:gd name="T53" fmla="*/ 397 h 907"/>
                  <a:gd name="T54" fmla="*/ 113 w 1587"/>
                  <a:gd name="T55" fmla="*/ 397 h 907"/>
                  <a:gd name="T56" fmla="*/ 113 w 1587"/>
                  <a:gd name="T57" fmla="*/ 340 h 907"/>
                  <a:gd name="T58" fmla="*/ 283 w 1587"/>
                  <a:gd name="T59" fmla="*/ 340 h 907"/>
                  <a:gd name="T60" fmla="*/ 283 w 1587"/>
                  <a:gd name="T61" fmla="*/ 397 h 907"/>
                  <a:gd name="T62" fmla="*/ 397 w 1587"/>
                  <a:gd name="T63" fmla="*/ 397 h 907"/>
                  <a:gd name="T64" fmla="*/ 397 w 1587"/>
                  <a:gd name="T65" fmla="*/ 340 h 907"/>
                  <a:gd name="T66" fmla="*/ 510 w 1587"/>
                  <a:gd name="T67" fmla="*/ 340 h 907"/>
                  <a:gd name="T68" fmla="*/ 510 w 1587"/>
                  <a:gd name="T69" fmla="*/ 227 h 907"/>
                  <a:gd name="T70" fmla="*/ 623 w 1587"/>
                  <a:gd name="T71" fmla="*/ 227 h 907"/>
                  <a:gd name="T72" fmla="*/ 623 w 1587"/>
                  <a:gd name="T73" fmla="*/ 170 h 907"/>
                  <a:gd name="T74" fmla="*/ 680 w 1587"/>
                  <a:gd name="T75" fmla="*/ 170 h 907"/>
                  <a:gd name="T76" fmla="*/ 680 w 1587"/>
                  <a:gd name="T77" fmla="*/ 114 h 907"/>
                  <a:gd name="T78" fmla="*/ 794 w 1587"/>
                  <a:gd name="T79" fmla="*/ 114 h 907"/>
                  <a:gd name="T80" fmla="*/ 794 w 1587"/>
                  <a:gd name="T81" fmla="*/ 57 h 907"/>
                  <a:gd name="T82" fmla="*/ 1020 w 1587"/>
                  <a:gd name="T83" fmla="*/ 57 h 907"/>
                  <a:gd name="T84" fmla="*/ 1020 w 1587"/>
                  <a:gd name="T85" fmla="*/ 0 h 907"/>
                  <a:gd name="T86" fmla="*/ 1417 w 1587"/>
                  <a:gd name="T87" fmla="*/ 0 h 907"/>
                  <a:gd name="T88" fmla="*/ 1417 w 1587"/>
                  <a:gd name="T89" fmla="*/ 57 h 907"/>
                  <a:gd name="T90" fmla="*/ 1531 w 1587"/>
                  <a:gd name="T91" fmla="*/ 57 h 907"/>
                  <a:gd name="T92" fmla="*/ 1531 w 1587"/>
                  <a:gd name="T93" fmla="*/ 170 h 907"/>
                  <a:gd name="T94" fmla="*/ 1587 w 1587"/>
                  <a:gd name="T95" fmla="*/ 170 h 907"/>
                  <a:gd name="T96" fmla="*/ 1587 w 1587"/>
                  <a:gd name="T97" fmla="*/ 284 h 907"/>
                  <a:gd name="T98" fmla="*/ 1531 w 1587"/>
                  <a:gd name="T99" fmla="*/ 284 h 907"/>
                  <a:gd name="T100" fmla="*/ 1531 w 1587"/>
                  <a:gd name="T101" fmla="*/ 454 h 907"/>
                  <a:gd name="T102" fmla="*/ 1474 w 1587"/>
                  <a:gd name="T103" fmla="*/ 454 h 907"/>
                  <a:gd name="T104" fmla="*/ 1474 w 1587"/>
                  <a:gd name="T105" fmla="*/ 511 h 907"/>
                  <a:gd name="T106" fmla="*/ 1417 w 1587"/>
                  <a:gd name="T107" fmla="*/ 511 h 907"/>
                  <a:gd name="T108" fmla="*/ 1417 w 1587"/>
                  <a:gd name="T109" fmla="*/ 624 h 907"/>
                  <a:gd name="T110" fmla="*/ 1361 w 1587"/>
                  <a:gd name="T111" fmla="*/ 624 h 907"/>
                  <a:gd name="T112" fmla="*/ 1361 w 1587"/>
                  <a:gd name="T113" fmla="*/ 851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87" h="907">
                    <a:moveTo>
                      <a:pt x="1361" y="851"/>
                    </a:moveTo>
                    <a:lnTo>
                      <a:pt x="1134" y="851"/>
                    </a:lnTo>
                    <a:lnTo>
                      <a:pt x="1134" y="907"/>
                    </a:lnTo>
                    <a:lnTo>
                      <a:pt x="1077" y="907"/>
                    </a:lnTo>
                    <a:lnTo>
                      <a:pt x="1077" y="851"/>
                    </a:lnTo>
                    <a:lnTo>
                      <a:pt x="1020" y="851"/>
                    </a:lnTo>
                    <a:lnTo>
                      <a:pt x="1020" y="794"/>
                    </a:lnTo>
                    <a:lnTo>
                      <a:pt x="907" y="794"/>
                    </a:lnTo>
                    <a:lnTo>
                      <a:pt x="907" y="851"/>
                    </a:lnTo>
                    <a:lnTo>
                      <a:pt x="794" y="851"/>
                    </a:lnTo>
                    <a:lnTo>
                      <a:pt x="794" y="737"/>
                    </a:lnTo>
                    <a:lnTo>
                      <a:pt x="680" y="737"/>
                    </a:ln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851"/>
                    </a:lnTo>
                    <a:lnTo>
                      <a:pt x="510" y="851"/>
                    </a:lnTo>
                    <a:lnTo>
                      <a:pt x="510" y="794"/>
                    </a:lnTo>
                    <a:lnTo>
                      <a:pt x="397" y="794"/>
                    </a:lnTo>
                    <a:lnTo>
                      <a:pt x="397" y="851"/>
                    </a:lnTo>
                    <a:lnTo>
                      <a:pt x="227" y="851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737"/>
                    </a:lnTo>
                    <a:lnTo>
                      <a:pt x="0" y="737"/>
                    </a:lnTo>
                    <a:lnTo>
                      <a:pt x="0" y="511"/>
                    </a:lnTo>
                    <a:lnTo>
                      <a:pt x="56" y="511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510" y="340"/>
                    </a:lnTo>
                    <a:lnTo>
                      <a:pt x="510" y="227"/>
                    </a:lnTo>
                    <a:lnTo>
                      <a:pt x="623" y="227"/>
                    </a:lnTo>
                    <a:lnTo>
                      <a:pt x="623" y="170"/>
                    </a:lnTo>
                    <a:lnTo>
                      <a:pt x="680" y="170"/>
                    </a:lnTo>
                    <a:lnTo>
                      <a:pt x="680" y="114"/>
                    </a:lnTo>
                    <a:lnTo>
                      <a:pt x="794" y="114"/>
                    </a:lnTo>
                    <a:lnTo>
                      <a:pt x="794" y="57"/>
                    </a:lnTo>
                    <a:lnTo>
                      <a:pt x="1020" y="57"/>
                    </a:lnTo>
                    <a:lnTo>
                      <a:pt x="1020" y="0"/>
                    </a:lnTo>
                    <a:lnTo>
                      <a:pt x="1417" y="0"/>
                    </a:lnTo>
                    <a:lnTo>
                      <a:pt x="1417" y="57"/>
                    </a:lnTo>
                    <a:lnTo>
                      <a:pt x="1531" y="57"/>
                    </a:lnTo>
                    <a:lnTo>
                      <a:pt x="1531" y="170"/>
                    </a:lnTo>
                    <a:lnTo>
                      <a:pt x="1587" y="170"/>
                    </a:lnTo>
                    <a:lnTo>
                      <a:pt x="1587" y="284"/>
                    </a:lnTo>
                    <a:lnTo>
                      <a:pt x="1531" y="284"/>
                    </a:lnTo>
                    <a:lnTo>
                      <a:pt x="1531" y="454"/>
                    </a:lnTo>
                    <a:lnTo>
                      <a:pt x="1474" y="454"/>
                    </a:lnTo>
                    <a:lnTo>
                      <a:pt x="1474" y="511"/>
                    </a:lnTo>
                    <a:lnTo>
                      <a:pt x="1417" y="511"/>
                    </a:lnTo>
                    <a:lnTo>
                      <a:pt x="1417" y="624"/>
                    </a:lnTo>
                    <a:lnTo>
                      <a:pt x="1361" y="624"/>
                    </a:lnTo>
                    <a:lnTo>
                      <a:pt x="1361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2287" y="3465"/>
                <a:ext cx="680" cy="907"/>
              </a:xfrm>
              <a:custGeom>
                <a:avLst/>
                <a:gdLst>
                  <a:gd name="T0" fmla="*/ 340 w 680"/>
                  <a:gd name="T1" fmla="*/ 907 h 907"/>
                  <a:gd name="T2" fmla="*/ 340 w 680"/>
                  <a:gd name="T3" fmla="*/ 680 h 907"/>
                  <a:gd name="T4" fmla="*/ 283 w 680"/>
                  <a:gd name="T5" fmla="*/ 680 h 907"/>
                  <a:gd name="T6" fmla="*/ 283 w 680"/>
                  <a:gd name="T7" fmla="*/ 624 h 907"/>
                  <a:gd name="T8" fmla="*/ 340 w 680"/>
                  <a:gd name="T9" fmla="*/ 624 h 907"/>
                  <a:gd name="T10" fmla="*/ 340 w 680"/>
                  <a:gd name="T11" fmla="*/ 567 h 907"/>
                  <a:gd name="T12" fmla="*/ 397 w 680"/>
                  <a:gd name="T13" fmla="*/ 567 h 907"/>
                  <a:gd name="T14" fmla="*/ 397 w 680"/>
                  <a:gd name="T15" fmla="*/ 454 h 907"/>
                  <a:gd name="T16" fmla="*/ 624 w 680"/>
                  <a:gd name="T17" fmla="*/ 454 h 907"/>
                  <a:gd name="T18" fmla="*/ 624 w 680"/>
                  <a:gd name="T19" fmla="*/ 397 h 907"/>
                  <a:gd name="T20" fmla="*/ 680 w 680"/>
                  <a:gd name="T21" fmla="*/ 397 h 907"/>
                  <a:gd name="T22" fmla="*/ 680 w 680"/>
                  <a:gd name="T23" fmla="*/ 283 h 907"/>
                  <a:gd name="T24" fmla="*/ 624 w 680"/>
                  <a:gd name="T25" fmla="*/ 283 h 907"/>
                  <a:gd name="T26" fmla="*/ 624 w 680"/>
                  <a:gd name="T27" fmla="*/ 227 h 907"/>
                  <a:gd name="T28" fmla="*/ 510 w 680"/>
                  <a:gd name="T29" fmla="*/ 227 h 907"/>
                  <a:gd name="T30" fmla="*/ 510 w 680"/>
                  <a:gd name="T31" fmla="*/ 170 h 907"/>
                  <a:gd name="T32" fmla="*/ 397 w 680"/>
                  <a:gd name="T33" fmla="*/ 170 h 907"/>
                  <a:gd name="T34" fmla="*/ 397 w 680"/>
                  <a:gd name="T35" fmla="*/ 113 h 907"/>
                  <a:gd name="T36" fmla="*/ 340 w 680"/>
                  <a:gd name="T37" fmla="*/ 113 h 907"/>
                  <a:gd name="T38" fmla="*/ 340 w 680"/>
                  <a:gd name="T39" fmla="*/ 0 h 907"/>
                  <a:gd name="T40" fmla="*/ 57 w 680"/>
                  <a:gd name="T41" fmla="*/ 0 h 907"/>
                  <a:gd name="T42" fmla="*/ 57 w 680"/>
                  <a:gd name="T43" fmla="*/ 57 h 907"/>
                  <a:gd name="T44" fmla="*/ 0 w 680"/>
                  <a:gd name="T45" fmla="*/ 57 h 907"/>
                  <a:gd name="T46" fmla="*/ 0 w 680"/>
                  <a:gd name="T47" fmla="*/ 510 h 907"/>
                  <a:gd name="T48" fmla="*/ 57 w 680"/>
                  <a:gd name="T49" fmla="*/ 510 h 907"/>
                  <a:gd name="T50" fmla="*/ 57 w 680"/>
                  <a:gd name="T51" fmla="*/ 737 h 907"/>
                  <a:gd name="T52" fmla="*/ 0 w 680"/>
                  <a:gd name="T53" fmla="*/ 737 h 907"/>
                  <a:gd name="T54" fmla="*/ 0 w 680"/>
                  <a:gd name="T55" fmla="*/ 794 h 907"/>
                  <a:gd name="T56" fmla="*/ 57 w 680"/>
                  <a:gd name="T57" fmla="*/ 794 h 907"/>
                  <a:gd name="T58" fmla="*/ 57 w 680"/>
                  <a:gd name="T59" fmla="*/ 851 h 907"/>
                  <a:gd name="T60" fmla="*/ 227 w 680"/>
                  <a:gd name="T61" fmla="*/ 851 h 907"/>
                  <a:gd name="T62" fmla="*/ 227 w 680"/>
                  <a:gd name="T63" fmla="*/ 907 h 907"/>
                  <a:gd name="T64" fmla="*/ 340 w 680"/>
                  <a:gd name="T65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0" h="907">
                    <a:moveTo>
                      <a:pt x="340" y="907"/>
                    </a:moveTo>
                    <a:lnTo>
                      <a:pt x="340" y="680"/>
                    </a:lnTo>
                    <a:lnTo>
                      <a:pt x="283" y="680"/>
                    </a:lnTo>
                    <a:lnTo>
                      <a:pt x="283" y="624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454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680" y="397"/>
                    </a:lnTo>
                    <a:lnTo>
                      <a:pt x="680" y="283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851"/>
                    </a:lnTo>
                    <a:lnTo>
                      <a:pt x="227" y="851"/>
                    </a:lnTo>
                    <a:lnTo>
                      <a:pt x="227" y="907"/>
                    </a:lnTo>
                    <a:lnTo>
                      <a:pt x="340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2570" y="3805"/>
                <a:ext cx="738" cy="681"/>
              </a:xfrm>
              <a:custGeom>
                <a:avLst/>
                <a:gdLst>
                  <a:gd name="T0" fmla="*/ 397 w 738"/>
                  <a:gd name="T1" fmla="*/ 0 h 681"/>
                  <a:gd name="T2" fmla="*/ 454 w 738"/>
                  <a:gd name="T3" fmla="*/ 0 h 681"/>
                  <a:gd name="T4" fmla="*/ 454 w 738"/>
                  <a:gd name="T5" fmla="*/ 114 h 681"/>
                  <a:gd name="T6" fmla="*/ 511 w 738"/>
                  <a:gd name="T7" fmla="*/ 114 h 681"/>
                  <a:gd name="T8" fmla="*/ 511 w 738"/>
                  <a:gd name="T9" fmla="*/ 57 h 681"/>
                  <a:gd name="T10" fmla="*/ 567 w 738"/>
                  <a:gd name="T11" fmla="*/ 57 h 681"/>
                  <a:gd name="T12" fmla="*/ 567 w 738"/>
                  <a:gd name="T13" fmla="*/ 114 h 681"/>
                  <a:gd name="T14" fmla="*/ 624 w 738"/>
                  <a:gd name="T15" fmla="*/ 114 h 681"/>
                  <a:gd name="T16" fmla="*/ 624 w 738"/>
                  <a:gd name="T17" fmla="*/ 170 h 681"/>
                  <a:gd name="T18" fmla="*/ 681 w 738"/>
                  <a:gd name="T19" fmla="*/ 170 h 681"/>
                  <a:gd name="T20" fmla="*/ 681 w 738"/>
                  <a:gd name="T21" fmla="*/ 397 h 681"/>
                  <a:gd name="T22" fmla="*/ 738 w 738"/>
                  <a:gd name="T23" fmla="*/ 397 h 681"/>
                  <a:gd name="T24" fmla="*/ 738 w 738"/>
                  <a:gd name="T25" fmla="*/ 567 h 681"/>
                  <a:gd name="T26" fmla="*/ 567 w 738"/>
                  <a:gd name="T27" fmla="*/ 567 h 681"/>
                  <a:gd name="T28" fmla="*/ 567 w 738"/>
                  <a:gd name="T29" fmla="*/ 624 h 681"/>
                  <a:gd name="T30" fmla="*/ 341 w 738"/>
                  <a:gd name="T31" fmla="*/ 624 h 681"/>
                  <a:gd name="T32" fmla="*/ 341 w 738"/>
                  <a:gd name="T33" fmla="*/ 681 h 681"/>
                  <a:gd name="T34" fmla="*/ 227 w 738"/>
                  <a:gd name="T35" fmla="*/ 681 h 681"/>
                  <a:gd name="T36" fmla="*/ 227 w 738"/>
                  <a:gd name="T37" fmla="*/ 624 h 681"/>
                  <a:gd name="T38" fmla="*/ 114 w 738"/>
                  <a:gd name="T39" fmla="*/ 624 h 681"/>
                  <a:gd name="T40" fmla="*/ 114 w 738"/>
                  <a:gd name="T41" fmla="*/ 567 h 681"/>
                  <a:gd name="T42" fmla="*/ 57 w 738"/>
                  <a:gd name="T43" fmla="*/ 567 h 681"/>
                  <a:gd name="T44" fmla="*/ 57 w 738"/>
                  <a:gd name="T45" fmla="*/ 340 h 681"/>
                  <a:gd name="T46" fmla="*/ 0 w 738"/>
                  <a:gd name="T47" fmla="*/ 340 h 681"/>
                  <a:gd name="T48" fmla="*/ 0 w 738"/>
                  <a:gd name="T49" fmla="*/ 284 h 681"/>
                  <a:gd name="T50" fmla="*/ 57 w 738"/>
                  <a:gd name="T51" fmla="*/ 284 h 681"/>
                  <a:gd name="T52" fmla="*/ 57 w 738"/>
                  <a:gd name="T53" fmla="*/ 227 h 681"/>
                  <a:gd name="T54" fmla="*/ 114 w 738"/>
                  <a:gd name="T55" fmla="*/ 227 h 681"/>
                  <a:gd name="T56" fmla="*/ 114 w 738"/>
                  <a:gd name="T57" fmla="*/ 114 h 681"/>
                  <a:gd name="T58" fmla="*/ 341 w 738"/>
                  <a:gd name="T59" fmla="*/ 114 h 681"/>
                  <a:gd name="T60" fmla="*/ 341 w 738"/>
                  <a:gd name="T61" fmla="*/ 57 h 681"/>
                  <a:gd name="T62" fmla="*/ 397 w 738"/>
                  <a:gd name="T63" fmla="*/ 57 h 681"/>
                  <a:gd name="T64" fmla="*/ 397 w 738"/>
                  <a:gd name="T65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8" h="681">
                    <a:moveTo>
                      <a:pt x="397" y="0"/>
                    </a:moveTo>
                    <a:lnTo>
                      <a:pt x="454" y="0"/>
                    </a:lnTo>
                    <a:lnTo>
                      <a:pt x="454" y="114"/>
                    </a:lnTo>
                    <a:lnTo>
                      <a:pt x="511" y="114"/>
                    </a:lnTo>
                    <a:lnTo>
                      <a:pt x="511" y="57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624" y="114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397"/>
                    </a:lnTo>
                    <a:lnTo>
                      <a:pt x="738" y="397"/>
                    </a:lnTo>
                    <a:lnTo>
                      <a:pt x="738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341" y="624"/>
                    </a:lnTo>
                    <a:lnTo>
                      <a:pt x="341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341" y="114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3137" y="3522"/>
                <a:ext cx="1645" cy="1531"/>
              </a:xfrm>
              <a:custGeom>
                <a:avLst/>
                <a:gdLst>
                  <a:gd name="T0" fmla="*/ 511 w 1645"/>
                  <a:gd name="T1" fmla="*/ 1304 h 1531"/>
                  <a:gd name="T2" fmla="*/ 567 w 1645"/>
                  <a:gd name="T3" fmla="*/ 1134 h 1531"/>
                  <a:gd name="T4" fmla="*/ 511 w 1645"/>
                  <a:gd name="T5" fmla="*/ 1020 h 1531"/>
                  <a:gd name="T6" fmla="*/ 397 w 1645"/>
                  <a:gd name="T7" fmla="*/ 907 h 1531"/>
                  <a:gd name="T8" fmla="*/ 171 w 1645"/>
                  <a:gd name="T9" fmla="*/ 850 h 1531"/>
                  <a:gd name="T10" fmla="*/ 114 w 1645"/>
                  <a:gd name="T11" fmla="*/ 680 h 1531"/>
                  <a:gd name="T12" fmla="*/ 57 w 1645"/>
                  <a:gd name="T13" fmla="*/ 453 h 1531"/>
                  <a:gd name="T14" fmla="*/ 0 w 1645"/>
                  <a:gd name="T15" fmla="*/ 397 h 1531"/>
                  <a:gd name="T16" fmla="*/ 57 w 1645"/>
                  <a:gd name="T17" fmla="*/ 283 h 1531"/>
                  <a:gd name="T18" fmla="*/ 114 w 1645"/>
                  <a:gd name="T19" fmla="*/ 226 h 1531"/>
                  <a:gd name="T20" fmla="*/ 171 w 1645"/>
                  <a:gd name="T21" fmla="*/ 170 h 1531"/>
                  <a:gd name="T22" fmla="*/ 227 w 1645"/>
                  <a:gd name="T23" fmla="*/ 113 h 1531"/>
                  <a:gd name="T24" fmla="*/ 454 w 1645"/>
                  <a:gd name="T25" fmla="*/ 56 h 1531"/>
                  <a:gd name="T26" fmla="*/ 567 w 1645"/>
                  <a:gd name="T27" fmla="*/ 0 h 1531"/>
                  <a:gd name="T28" fmla="*/ 624 w 1645"/>
                  <a:gd name="T29" fmla="*/ 56 h 1531"/>
                  <a:gd name="T30" fmla="*/ 964 w 1645"/>
                  <a:gd name="T31" fmla="*/ 226 h 1531"/>
                  <a:gd name="T32" fmla="*/ 1191 w 1645"/>
                  <a:gd name="T33" fmla="*/ 283 h 1531"/>
                  <a:gd name="T34" fmla="*/ 1248 w 1645"/>
                  <a:gd name="T35" fmla="*/ 170 h 1531"/>
                  <a:gd name="T36" fmla="*/ 1418 w 1645"/>
                  <a:gd name="T37" fmla="*/ 113 h 1531"/>
                  <a:gd name="T38" fmla="*/ 1475 w 1645"/>
                  <a:gd name="T39" fmla="*/ 226 h 1531"/>
                  <a:gd name="T40" fmla="*/ 1531 w 1645"/>
                  <a:gd name="T41" fmla="*/ 397 h 1531"/>
                  <a:gd name="T42" fmla="*/ 1645 w 1645"/>
                  <a:gd name="T43" fmla="*/ 453 h 1531"/>
                  <a:gd name="T44" fmla="*/ 1588 w 1645"/>
                  <a:gd name="T45" fmla="*/ 567 h 1531"/>
                  <a:gd name="T46" fmla="*/ 1418 w 1645"/>
                  <a:gd name="T47" fmla="*/ 623 h 1531"/>
                  <a:gd name="T48" fmla="*/ 1475 w 1645"/>
                  <a:gd name="T49" fmla="*/ 737 h 1531"/>
                  <a:gd name="T50" fmla="*/ 1531 w 1645"/>
                  <a:gd name="T51" fmla="*/ 794 h 1531"/>
                  <a:gd name="T52" fmla="*/ 1588 w 1645"/>
                  <a:gd name="T53" fmla="*/ 907 h 1531"/>
                  <a:gd name="T54" fmla="*/ 1645 w 1645"/>
                  <a:gd name="T55" fmla="*/ 1020 h 1531"/>
                  <a:gd name="T56" fmla="*/ 1588 w 1645"/>
                  <a:gd name="T57" fmla="*/ 1190 h 1531"/>
                  <a:gd name="T58" fmla="*/ 1531 w 1645"/>
                  <a:gd name="T59" fmla="*/ 1247 h 1531"/>
                  <a:gd name="T60" fmla="*/ 1588 w 1645"/>
                  <a:gd name="T61" fmla="*/ 1304 h 1531"/>
                  <a:gd name="T62" fmla="*/ 1531 w 1645"/>
                  <a:gd name="T63" fmla="*/ 1417 h 1531"/>
                  <a:gd name="T64" fmla="*/ 1475 w 1645"/>
                  <a:gd name="T65" fmla="*/ 1474 h 1531"/>
                  <a:gd name="T66" fmla="*/ 1191 w 1645"/>
                  <a:gd name="T67" fmla="*/ 1531 h 1531"/>
                  <a:gd name="T68" fmla="*/ 964 w 1645"/>
                  <a:gd name="T69" fmla="*/ 1474 h 1531"/>
                  <a:gd name="T70" fmla="*/ 908 w 1645"/>
                  <a:gd name="T71" fmla="*/ 1361 h 1531"/>
                  <a:gd name="T72" fmla="*/ 738 w 1645"/>
                  <a:gd name="T73" fmla="*/ 1247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45" h="1531">
                    <a:moveTo>
                      <a:pt x="738" y="1304"/>
                    </a:moveTo>
                    <a:lnTo>
                      <a:pt x="511" y="1304"/>
                    </a:lnTo>
                    <a:lnTo>
                      <a:pt x="511" y="1134"/>
                    </a:lnTo>
                    <a:lnTo>
                      <a:pt x="567" y="1134"/>
                    </a:lnTo>
                    <a:lnTo>
                      <a:pt x="567" y="1020"/>
                    </a:lnTo>
                    <a:lnTo>
                      <a:pt x="511" y="1020"/>
                    </a:lnTo>
                    <a:lnTo>
                      <a:pt x="511" y="907"/>
                    </a:lnTo>
                    <a:lnTo>
                      <a:pt x="397" y="907"/>
                    </a:lnTo>
                    <a:lnTo>
                      <a:pt x="397" y="850"/>
                    </a:lnTo>
                    <a:lnTo>
                      <a:pt x="171" y="850"/>
                    </a:lnTo>
                    <a:lnTo>
                      <a:pt x="171" y="680"/>
                    </a:lnTo>
                    <a:lnTo>
                      <a:pt x="114" y="680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114" y="226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71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624" y="56"/>
                    </a:lnTo>
                    <a:lnTo>
                      <a:pt x="624" y="226"/>
                    </a:lnTo>
                    <a:lnTo>
                      <a:pt x="964" y="226"/>
                    </a:lnTo>
                    <a:lnTo>
                      <a:pt x="964" y="283"/>
                    </a:lnTo>
                    <a:lnTo>
                      <a:pt x="1191" y="283"/>
                    </a:lnTo>
                    <a:lnTo>
                      <a:pt x="1191" y="170"/>
                    </a:lnTo>
                    <a:lnTo>
                      <a:pt x="1248" y="170"/>
                    </a:lnTo>
                    <a:lnTo>
                      <a:pt x="1248" y="113"/>
                    </a:lnTo>
                    <a:lnTo>
                      <a:pt x="1418" y="113"/>
                    </a:lnTo>
                    <a:lnTo>
                      <a:pt x="1418" y="226"/>
                    </a:lnTo>
                    <a:lnTo>
                      <a:pt x="1475" y="226"/>
                    </a:lnTo>
                    <a:lnTo>
                      <a:pt x="1475" y="397"/>
                    </a:lnTo>
                    <a:lnTo>
                      <a:pt x="1531" y="397"/>
                    </a:lnTo>
                    <a:lnTo>
                      <a:pt x="1531" y="453"/>
                    </a:lnTo>
                    <a:lnTo>
                      <a:pt x="1645" y="453"/>
                    </a:lnTo>
                    <a:lnTo>
                      <a:pt x="1645" y="567"/>
                    </a:lnTo>
                    <a:lnTo>
                      <a:pt x="1588" y="567"/>
                    </a:lnTo>
                    <a:lnTo>
                      <a:pt x="1588" y="623"/>
                    </a:lnTo>
                    <a:lnTo>
                      <a:pt x="1418" y="623"/>
                    </a:lnTo>
                    <a:lnTo>
                      <a:pt x="1418" y="737"/>
                    </a:lnTo>
                    <a:lnTo>
                      <a:pt x="1475" y="737"/>
                    </a:lnTo>
                    <a:lnTo>
                      <a:pt x="1475" y="794"/>
                    </a:lnTo>
                    <a:lnTo>
                      <a:pt x="1531" y="794"/>
                    </a:lnTo>
                    <a:lnTo>
                      <a:pt x="1531" y="907"/>
                    </a:lnTo>
                    <a:lnTo>
                      <a:pt x="1588" y="907"/>
                    </a:lnTo>
                    <a:lnTo>
                      <a:pt x="1588" y="1020"/>
                    </a:lnTo>
                    <a:lnTo>
                      <a:pt x="1645" y="1020"/>
                    </a:lnTo>
                    <a:lnTo>
                      <a:pt x="1645" y="1190"/>
                    </a:lnTo>
                    <a:lnTo>
                      <a:pt x="1588" y="1190"/>
                    </a:lnTo>
                    <a:lnTo>
                      <a:pt x="1588" y="1247"/>
                    </a:lnTo>
                    <a:lnTo>
                      <a:pt x="1531" y="1247"/>
                    </a:lnTo>
                    <a:lnTo>
                      <a:pt x="1531" y="1304"/>
                    </a:lnTo>
                    <a:lnTo>
                      <a:pt x="1588" y="1304"/>
                    </a:lnTo>
                    <a:lnTo>
                      <a:pt x="1588" y="1417"/>
                    </a:lnTo>
                    <a:lnTo>
                      <a:pt x="1531" y="1417"/>
                    </a:lnTo>
                    <a:lnTo>
                      <a:pt x="1531" y="1474"/>
                    </a:lnTo>
                    <a:lnTo>
                      <a:pt x="1475" y="1474"/>
                    </a:lnTo>
                    <a:lnTo>
                      <a:pt x="1475" y="1531"/>
                    </a:lnTo>
                    <a:lnTo>
                      <a:pt x="1191" y="1531"/>
                    </a:lnTo>
                    <a:lnTo>
                      <a:pt x="1191" y="1474"/>
                    </a:lnTo>
                    <a:lnTo>
                      <a:pt x="964" y="1474"/>
                    </a:lnTo>
                    <a:lnTo>
                      <a:pt x="964" y="1361"/>
                    </a:lnTo>
                    <a:lnTo>
                      <a:pt x="908" y="1361"/>
                    </a:lnTo>
                    <a:lnTo>
                      <a:pt x="908" y="1247"/>
                    </a:lnTo>
                    <a:lnTo>
                      <a:pt x="738" y="1247"/>
                    </a:lnTo>
                    <a:lnTo>
                      <a:pt x="738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3194" y="4769"/>
                <a:ext cx="1531" cy="1815"/>
              </a:xfrm>
              <a:custGeom>
                <a:avLst/>
                <a:gdLst>
                  <a:gd name="T0" fmla="*/ 170 w 1531"/>
                  <a:gd name="T1" fmla="*/ 907 h 1815"/>
                  <a:gd name="T2" fmla="*/ 284 w 1531"/>
                  <a:gd name="T3" fmla="*/ 964 h 1815"/>
                  <a:gd name="T4" fmla="*/ 397 w 1531"/>
                  <a:gd name="T5" fmla="*/ 1021 h 1815"/>
                  <a:gd name="T6" fmla="*/ 454 w 1531"/>
                  <a:gd name="T7" fmla="*/ 1077 h 1815"/>
                  <a:gd name="T8" fmla="*/ 624 w 1531"/>
                  <a:gd name="T9" fmla="*/ 1418 h 1815"/>
                  <a:gd name="T10" fmla="*/ 794 w 1531"/>
                  <a:gd name="T11" fmla="*/ 1361 h 1815"/>
                  <a:gd name="T12" fmla="*/ 851 w 1531"/>
                  <a:gd name="T13" fmla="*/ 1418 h 1815"/>
                  <a:gd name="T14" fmla="*/ 964 w 1531"/>
                  <a:gd name="T15" fmla="*/ 1474 h 1815"/>
                  <a:gd name="T16" fmla="*/ 1021 w 1531"/>
                  <a:gd name="T17" fmla="*/ 1531 h 1815"/>
                  <a:gd name="T18" fmla="*/ 1077 w 1531"/>
                  <a:gd name="T19" fmla="*/ 1588 h 1815"/>
                  <a:gd name="T20" fmla="*/ 1248 w 1531"/>
                  <a:gd name="T21" fmla="*/ 1701 h 1815"/>
                  <a:gd name="T22" fmla="*/ 1304 w 1531"/>
                  <a:gd name="T23" fmla="*/ 1758 h 1815"/>
                  <a:gd name="T24" fmla="*/ 1418 w 1531"/>
                  <a:gd name="T25" fmla="*/ 1815 h 1815"/>
                  <a:gd name="T26" fmla="*/ 1361 w 1531"/>
                  <a:gd name="T27" fmla="*/ 1588 h 1815"/>
                  <a:gd name="T28" fmla="*/ 1474 w 1531"/>
                  <a:gd name="T29" fmla="*/ 1248 h 1815"/>
                  <a:gd name="T30" fmla="*/ 1418 w 1531"/>
                  <a:gd name="T31" fmla="*/ 1191 h 1815"/>
                  <a:gd name="T32" fmla="*/ 1474 w 1531"/>
                  <a:gd name="T33" fmla="*/ 1077 h 1815"/>
                  <a:gd name="T34" fmla="*/ 1418 w 1531"/>
                  <a:gd name="T35" fmla="*/ 1021 h 1815"/>
                  <a:gd name="T36" fmla="*/ 1474 w 1531"/>
                  <a:gd name="T37" fmla="*/ 907 h 1815"/>
                  <a:gd name="T38" fmla="*/ 1418 w 1531"/>
                  <a:gd name="T39" fmla="*/ 851 h 1815"/>
                  <a:gd name="T40" fmla="*/ 1474 w 1531"/>
                  <a:gd name="T41" fmla="*/ 737 h 1815"/>
                  <a:gd name="T42" fmla="*/ 1531 w 1531"/>
                  <a:gd name="T43" fmla="*/ 681 h 1815"/>
                  <a:gd name="T44" fmla="*/ 1474 w 1531"/>
                  <a:gd name="T45" fmla="*/ 567 h 1815"/>
                  <a:gd name="T46" fmla="*/ 1418 w 1531"/>
                  <a:gd name="T47" fmla="*/ 510 h 1815"/>
                  <a:gd name="T48" fmla="*/ 1474 w 1531"/>
                  <a:gd name="T49" fmla="*/ 454 h 1815"/>
                  <a:gd name="T50" fmla="*/ 1418 w 1531"/>
                  <a:gd name="T51" fmla="*/ 397 h 1815"/>
                  <a:gd name="T52" fmla="*/ 1361 w 1531"/>
                  <a:gd name="T53" fmla="*/ 340 h 1815"/>
                  <a:gd name="T54" fmla="*/ 1134 w 1531"/>
                  <a:gd name="T55" fmla="*/ 284 h 1815"/>
                  <a:gd name="T56" fmla="*/ 907 w 1531"/>
                  <a:gd name="T57" fmla="*/ 227 h 1815"/>
                  <a:gd name="T58" fmla="*/ 851 w 1531"/>
                  <a:gd name="T59" fmla="*/ 114 h 1815"/>
                  <a:gd name="T60" fmla="*/ 681 w 1531"/>
                  <a:gd name="T61" fmla="*/ 0 h 1815"/>
                  <a:gd name="T62" fmla="*/ 397 w 1531"/>
                  <a:gd name="T63" fmla="*/ 57 h 1815"/>
                  <a:gd name="T64" fmla="*/ 340 w 1531"/>
                  <a:gd name="T65" fmla="*/ 114 h 1815"/>
                  <a:gd name="T66" fmla="*/ 284 w 1531"/>
                  <a:gd name="T67" fmla="*/ 227 h 1815"/>
                  <a:gd name="T68" fmla="*/ 57 w 1531"/>
                  <a:gd name="T69" fmla="*/ 454 h 1815"/>
                  <a:gd name="T70" fmla="*/ 0 w 1531"/>
                  <a:gd name="T71" fmla="*/ 510 h 1815"/>
                  <a:gd name="T72" fmla="*/ 57 w 1531"/>
                  <a:gd name="T73" fmla="*/ 567 h 1815"/>
                  <a:gd name="T74" fmla="*/ 114 w 1531"/>
                  <a:gd name="T75" fmla="*/ 851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31" h="1815">
                    <a:moveTo>
                      <a:pt x="114" y="907"/>
                    </a:moveTo>
                    <a:lnTo>
                      <a:pt x="170" y="907"/>
                    </a:lnTo>
                    <a:lnTo>
                      <a:pt x="170" y="964"/>
                    </a:lnTo>
                    <a:lnTo>
                      <a:pt x="284" y="964"/>
                    </a:lnTo>
                    <a:lnTo>
                      <a:pt x="284" y="1021"/>
                    </a:lnTo>
                    <a:lnTo>
                      <a:pt x="397" y="1021"/>
                    </a:lnTo>
                    <a:lnTo>
                      <a:pt x="397" y="1077"/>
                    </a:lnTo>
                    <a:lnTo>
                      <a:pt x="454" y="1077"/>
                    </a:lnTo>
                    <a:lnTo>
                      <a:pt x="454" y="1418"/>
                    </a:lnTo>
                    <a:lnTo>
                      <a:pt x="624" y="1418"/>
                    </a:lnTo>
                    <a:lnTo>
                      <a:pt x="624" y="1361"/>
                    </a:lnTo>
                    <a:lnTo>
                      <a:pt x="794" y="1361"/>
                    </a:lnTo>
                    <a:lnTo>
                      <a:pt x="794" y="1418"/>
                    </a:lnTo>
                    <a:lnTo>
                      <a:pt x="851" y="1418"/>
                    </a:lnTo>
                    <a:lnTo>
                      <a:pt x="851" y="1474"/>
                    </a:lnTo>
                    <a:lnTo>
                      <a:pt x="964" y="1474"/>
                    </a:lnTo>
                    <a:lnTo>
                      <a:pt x="964" y="1531"/>
                    </a:lnTo>
                    <a:lnTo>
                      <a:pt x="1021" y="1531"/>
                    </a:lnTo>
                    <a:lnTo>
                      <a:pt x="1021" y="1588"/>
                    </a:lnTo>
                    <a:lnTo>
                      <a:pt x="1077" y="1588"/>
                    </a:lnTo>
                    <a:lnTo>
                      <a:pt x="1077" y="1701"/>
                    </a:lnTo>
                    <a:lnTo>
                      <a:pt x="1248" y="1701"/>
                    </a:lnTo>
                    <a:lnTo>
                      <a:pt x="1248" y="1758"/>
                    </a:lnTo>
                    <a:lnTo>
                      <a:pt x="1304" y="1758"/>
                    </a:lnTo>
                    <a:lnTo>
                      <a:pt x="1304" y="1815"/>
                    </a:lnTo>
                    <a:lnTo>
                      <a:pt x="1418" y="1815"/>
                    </a:lnTo>
                    <a:lnTo>
                      <a:pt x="1418" y="1588"/>
                    </a:lnTo>
                    <a:lnTo>
                      <a:pt x="1361" y="1588"/>
                    </a:lnTo>
                    <a:lnTo>
                      <a:pt x="1361" y="1248"/>
                    </a:lnTo>
                    <a:lnTo>
                      <a:pt x="1474" y="1248"/>
                    </a:lnTo>
                    <a:lnTo>
                      <a:pt x="1474" y="1191"/>
                    </a:lnTo>
                    <a:lnTo>
                      <a:pt x="1418" y="1191"/>
                    </a:lnTo>
                    <a:lnTo>
                      <a:pt x="1418" y="1077"/>
                    </a:lnTo>
                    <a:lnTo>
                      <a:pt x="1474" y="1077"/>
                    </a:lnTo>
                    <a:lnTo>
                      <a:pt x="1474" y="1021"/>
                    </a:lnTo>
                    <a:lnTo>
                      <a:pt x="1418" y="1021"/>
                    </a:lnTo>
                    <a:lnTo>
                      <a:pt x="1418" y="907"/>
                    </a:lnTo>
                    <a:lnTo>
                      <a:pt x="1474" y="907"/>
                    </a:lnTo>
                    <a:lnTo>
                      <a:pt x="1474" y="851"/>
                    </a:lnTo>
                    <a:lnTo>
                      <a:pt x="1418" y="851"/>
                    </a:lnTo>
                    <a:lnTo>
                      <a:pt x="1418" y="737"/>
                    </a:lnTo>
                    <a:lnTo>
                      <a:pt x="1474" y="737"/>
                    </a:lnTo>
                    <a:lnTo>
                      <a:pt x="1474" y="681"/>
                    </a:lnTo>
                    <a:lnTo>
                      <a:pt x="1531" y="681"/>
                    </a:lnTo>
                    <a:lnTo>
                      <a:pt x="1531" y="567"/>
                    </a:lnTo>
                    <a:lnTo>
                      <a:pt x="1474" y="567"/>
                    </a:lnTo>
                    <a:lnTo>
                      <a:pt x="1474" y="510"/>
                    </a:lnTo>
                    <a:lnTo>
                      <a:pt x="1418" y="510"/>
                    </a:lnTo>
                    <a:lnTo>
                      <a:pt x="1418" y="454"/>
                    </a:lnTo>
                    <a:lnTo>
                      <a:pt x="1474" y="454"/>
                    </a:lnTo>
                    <a:lnTo>
                      <a:pt x="1474" y="397"/>
                    </a:lnTo>
                    <a:lnTo>
                      <a:pt x="1418" y="397"/>
                    </a:lnTo>
                    <a:lnTo>
                      <a:pt x="1418" y="340"/>
                    </a:lnTo>
                    <a:lnTo>
                      <a:pt x="1361" y="340"/>
                    </a:lnTo>
                    <a:lnTo>
                      <a:pt x="1361" y="284"/>
                    </a:lnTo>
                    <a:lnTo>
                      <a:pt x="1134" y="284"/>
                    </a:lnTo>
                    <a:lnTo>
                      <a:pt x="1134" y="227"/>
                    </a:lnTo>
                    <a:lnTo>
                      <a:pt x="907" y="227"/>
                    </a:lnTo>
                    <a:lnTo>
                      <a:pt x="907" y="114"/>
                    </a:lnTo>
                    <a:lnTo>
                      <a:pt x="851" y="114"/>
                    </a:lnTo>
                    <a:lnTo>
                      <a:pt x="851" y="0"/>
                    </a:lnTo>
                    <a:lnTo>
                      <a:pt x="681" y="0"/>
                    </a:lnTo>
                    <a:lnTo>
                      <a:pt x="681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454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851"/>
                    </a:lnTo>
                    <a:lnTo>
                      <a:pt x="114" y="851"/>
                    </a:lnTo>
                    <a:lnTo>
                      <a:pt x="114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3137" y="5676"/>
                <a:ext cx="1134" cy="1248"/>
              </a:xfrm>
              <a:custGeom>
                <a:avLst/>
                <a:gdLst>
                  <a:gd name="T0" fmla="*/ 454 w 1134"/>
                  <a:gd name="T1" fmla="*/ 1248 h 1248"/>
                  <a:gd name="T2" fmla="*/ 57 w 1134"/>
                  <a:gd name="T3" fmla="*/ 1248 h 1248"/>
                  <a:gd name="T4" fmla="*/ 57 w 1134"/>
                  <a:gd name="T5" fmla="*/ 1134 h 1248"/>
                  <a:gd name="T6" fmla="*/ 114 w 1134"/>
                  <a:gd name="T7" fmla="*/ 1134 h 1248"/>
                  <a:gd name="T8" fmla="*/ 114 w 1134"/>
                  <a:gd name="T9" fmla="*/ 964 h 1248"/>
                  <a:gd name="T10" fmla="*/ 57 w 1134"/>
                  <a:gd name="T11" fmla="*/ 964 h 1248"/>
                  <a:gd name="T12" fmla="*/ 57 w 1134"/>
                  <a:gd name="T13" fmla="*/ 851 h 1248"/>
                  <a:gd name="T14" fmla="*/ 114 w 1134"/>
                  <a:gd name="T15" fmla="*/ 851 h 1248"/>
                  <a:gd name="T16" fmla="*/ 114 w 1134"/>
                  <a:gd name="T17" fmla="*/ 737 h 1248"/>
                  <a:gd name="T18" fmla="*/ 57 w 1134"/>
                  <a:gd name="T19" fmla="*/ 737 h 1248"/>
                  <a:gd name="T20" fmla="*/ 57 w 1134"/>
                  <a:gd name="T21" fmla="*/ 681 h 1248"/>
                  <a:gd name="T22" fmla="*/ 0 w 1134"/>
                  <a:gd name="T23" fmla="*/ 681 h 1248"/>
                  <a:gd name="T24" fmla="*/ 0 w 1134"/>
                  <a:gd name="T25" fmla="*/ 567 h 1248"/>
                  <a:gd name="T26" fmla="*/ 57 w 1134"/>
                  <a:gd name="T27" fmla="*/ 567 h 1248"/>
                  <a:gd name="T28" fmla="*/ 57 w 1134"/>
                  <a:gd name="T29" fmla="*/ 511 h 1248"/>
                  <a:gd name="T30" fmla="*/ 0 w 1134"/>
                  <a:gd name="T31" fmla="*/ 511 h 1248"/>
                  <a:gd name="T32" fmla="*/ 0 w 1134"/>
                  <a:gd name="T33" fmla="*/ 397 h 1248"/>
                  <a:gd name="T34" fmla="*/ 57 w 1134"/>
                  <a:gd name="T35" fmla="*/ 397 h 1248"/>
                  <a:gd name="T36" fmla="*/ 57 w 1134"/>
                  <a:gd name="T37" fmla="*/ 284 h 1248"/>
                  <a:gd name="T38" fmla="*/ 114 w 1134"/>
                  <a:gd name="T39" fmla="*/ 284 h 1248"/>
                  <a:gd name="T40" fmla="*/ 114 w 1134"/>
                  <a:gd name="T41" fmla="*/ 170 h 1248"/>
                  <a:gd name="T42" fmla="*/ 57 w 1134"/>
                  <a:gd name="T43" fmla="*/ 170 h 1248"/>
                  <a:gd name="T44" fmla="*/ 57 w 1134"/>
                  <a:gd name="T45" fmla="*/ 57 h 1248"/>
                  <a:gd name="T46" fmla="*/ 171 w 1134"/>
                  <a:gd name="T47" fmla="*/ 57 h 1248"/>
                  <a:gd name="T48" fmla="*/ 171 w 1134"/>
                  <a:gd name="T49" fmla="*/ 0 h 1248"/>
                  <a:gd name="T50" fmla="*/ 227 w 1134"/>
                  <a:gd name="T51" fmla="*/ 0 h 1248"/>
                  <a:gd name="T52" fmla="*/ 227 w 1134"/>
                  <a:gd name="T53" fmla="*/ 57 h 1248"/>
                  <a:gd name="T54" fmla="*/ 341 w 1134"/>
                  <a:gd name="T55" fmla="*/ 57 h 1248"/>
                  <a:gd name="T56" fmla="*/ 341 w 1134"/>
                  <a:gd name="T57" fmla="*/ 114 h 1248"/>
                  <a:gd name="T58" fmla="*/ 454 w 1134"/>
                  <a:gd name="T59" fmla="*/ 114 h 1248"/>
                  <a:gd name="T60" fmla="*/ 454 w 1134"/>
                  <a:gd name="T61" fmla="*/ 170 h 1248"/>
                  <a:gd name="T62" fmla="*/ 511 w 1134"/>
                  <a:gd name="T63" fmla="*/ 170 h 1248"/>
                  <a:gd name="T64" fmla="*/ 511 w 1134"/>
                  <a:gd name="T65" fmla="*/ 511 h 1248"/>
                  <a:gd name="T66" fmla="*/ 681 w 1134"/>
                  <a:gd name="T67" fmla="*/ 511 h 1248"/>
                  <a:gd name="T68" fmla="*/ 681 w 1134"/>
                  <a:gd name="T69" fmla="*/ 454 h 1248"/>
                  <a:gd name="T70" fmla="*/ 851 w 1134"/>
                  <a:gd name="T71" fmla="*/ 454 h 1248"/>
                  <a:gd name="T72" fmla="*/ 851 w 1134"/>
                  <a:gd name="T73" fmla="*/ 511 h 1248"/>
                  <a:gd name="T74" fmla="*/ 908 w 1134"/>
                  <a:gd name="T75" fmla="*/ 511 h 1248"/>
                  <a:gd name="T76" fmla="*/ 908 w 1134"/>
                  <a:gd name="T77" fmla="*/ 567 h 1248"/>
                  <a:gd name="T78" fmla="*/ 1021 w 1134"/>
                  <a:gd name="T79" fmla="*/ 567 h 1248"/>
                  <a:gd name="T80" fmla="*/ 1021 w 1134"/>
                  <a:gd name="T81" fmla="*/ 624 h 1248"/>
                  <a:gd name="T82" fmla="*/ 1078 w 1134"/>
                  <a:gd name="T83" fmla="*/ 624 h 1248"/>
                  <a:gd name="T84" fmla="*/ 1078 w 1134"/>
                  <a:gd name="T85" fmla="*/ 681 h 1248"/>
                  <a:gd name="T86" fmla="*/ 1134 w 1134"/>
                  <a:gd name="T87" fmla="*/ 681 h 1248"/>
                  <a:gd name="T88" fmla="*/ 1134 w 1134"/>
                  <a:gd name="T89" fmla="*/ 794 h 1248"/>
                  <a:gd name="T90" fmla="*/ 1078 w 1134"/>
                  <a:gd name="T91" fmla="*/ 794 h 1248"/>
                  <a:gd name="T92" fmla="*/ 1078 w 1134"/>
                  <a:gd name="T93" fmla="*/ 737 h 1248"/>
                  <a:gd name="T94" fmla="*/ 1021 w 1134"/>
                  <a:gd name="T95" fmla="*/ 737 h 1248"/>
                  <a:gd name="T96" fmla="*/ 1021 w 1134"/>
                  <a:gd name="T97" fmla="*/ 794 h 1248"/>
                  <a:gd name="T98" fmla="*/ 851 w 1134"/>
                  <a:gd name="T99" fmla="*/ 794 h 1248"/>
                  <a:gd name="T100" fmla="*/ 851 w 1134"/>
                  <a:gd name="T101" fmla="*/ 908 h 1248"/>
                  <a:gd name="T102" fmla="*/ 794 w 1134"/>
                  <a:gd name="T103" fmla="*/ 908 h 1248"/>
                  <a:gd name="T104" fmla="*/ 794 w 1134"/>
                  <a:gd name="T105" fmla="*/ 1021 h 1248"/>
                  <a:gd name="T106" fmla="*/ 681 w 1134"/>
                  <a:gd name="T107" fmla="*/ 1021 h 1248"/>
                  <a:gd name="T108" fmla="*/ 681 w 1134"/>
                  <a:gd name="T109" fmla="*/ 1078 h 1248"/>
                  <a:gd name="T110" fmla="*/ 624 w 1134"/>
                  <a:gd name="T111" fmla="*/ 1078 h 1248"/>
                  <a:gd name="T112" fmla="*/ 624 w 1134"/>
                  <a:gd name="T113" fmla="*/ 1134 h 1248"/>
                  <a:gd name="T114" fmla="*/ 567 w 1134"/>
                  <a:gd name="T115" fmla="*/ 1134 h 1248"/>
                  <a:gd name="T116" fmla="*/ 567 w 1134"/>
                  <a:gd name="T117" fmla="*/ 1191 h 1248"/>
                  <a:gd name="T118" fmla="*/ 454 w 1134"/>
                  <a:gd name="T119" fmla="*/ 1191 h 1248"/>
                  <a:gd name="T120" fmla="*/ 454 w 1134"/>
                  <a:gd name="T121" fmla="*/ 1248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34" h="1248">
                    <a:moveTo>
                      <a:pt x="454" y="1248"/>
                    </a:moveTo>
                    <a:lnTo>
                      <a:pt x="57" y="1248"/>
                    </a:lnTo>
                    <a:lnTo>
                      <a:pt x="57" y="1134"/>
                    </a:lnTo>
                    <a:lnTo>
                      <a:pt x="114" y="1134"/>
                    </a:lnTo>
                    <a:lnTo>
                      <a:pt x="114" y="964"/>
                    </a:lnTo>
                    <a:lnTo>
                      <a:pt x="57" y="964"/>
                    </a:lnTo>
                    <a:lnTo>
                      <a:pt x="57" y="851"/>
                    </a:lnTo>
                    <a:lnTo>
                      <a:pt x="114" y="851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41" y="57"/>
                    </a:lnTo>
                    <a:lnTo>
                      <a:pt x="341" y="114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511"/>
                    </a:lnTo>
                    <a:lnTo>
                      <a:pt x="681" y="511"/>
                    </a:lnTo>
                    <a:lnTo>
                      <a:pt x="681" y="454"/>
                    </a:lnTo>
                    <a:lnTo>
                      <a:pt x="851" y="454"/>
                    </a:lnTo>
                    <a:lnTo>
                      <a:pt x="851" y="511"/>
                    </a:lnTo>
                    <a:lnTo>
                      <a:pt x="908" y="511"/>
                    </a:lnTo>
                    <a:lnTo>
                      <a:pt x="908" y="567"/>
                    </a:lnTo>
                    <a:lnTo>
                      <a:pt x="1021" y="567"/>
                    </a:lnTo>
                    <a:lnTo>
                      <a:pt x="1021" y="624"/>
                    </a:lnTo>
                    <a:lnTo>
                      <a:pt x="1078" y="624"/>
                    </a:lnTo>
                    <a:lnTo>
                      <a:pt x="1078" y="681"/>
                    </a:lnTo>
                    <a:lnTo>
                      <a:pt x="1134" y="681"/>
                    </a:lnTo>
                    <a:lnTo>
                      <a:pt x="1134" y="794"/>
                    </a:lnTo>
                    <a:lnTo>
                      <a:pt x="1078" y="794"/>
                    </a:lnTo>
                    <a:lnTo>
                      <a:pt x="1078" y="737"/>
                    </a:lnTo>
                    <a:lnTo>
                      <a:pt x="1021" y="737"/>
                    </a:lnTo>
                    <a:lnTo>
                      <a:pt x="1021" y="794"/>
                    </a:lnTo>
                    <a:lnTo>
                      <a:pt x="851" y="794"/>
                    </a:lnTo>
                    <a:lnTo>
                      <a:pt x="851" y="908"/>
                    </a:lnTo>
                    <a:lnTo>
                      <a:pt x="794" y="908"/>
                    </a:lnTo>
                    <a:lnTo>
                      <a:pt x="794" y="1021"/>
                    </a:lnTo>
                    <a:lnTo>
                      <a:pt x="681" y="1021"/>
                    </a:lnTo>
                    <a:lnTo>
                      <a:pt x="681" y="1078"/>
                    </a:lnTo>
                    <a:lnTo>
                      <a:pt x="624" y="1078"/>
                    </a:lnTo>
                    <a:lnTo>
                      <a:pt x="624" y="1134"/>
                    </a:lnTo>
                    <a:lnTo>
                      <a:pt x="567" y="1134"/>
                    </a:lnTo>
                    <a:lnTo>
                      <a:pt x="567" y="1191"/>
                    </a:lnTo>
                    <a:lnTo>
                      <a:pt x="454" y="1191"/>
                    </a:lnTo>
                    <a:lnTo>
                      <a:pt x="454" y="124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2627" y="2898"/>
                <a:ext cx="1077" cy="1021"/>
              </a:xfrm>
              <a:custGeom>
                <a:avLst/>
                <a:gdLst>
                  <a:gd name="T0" fmla="*/ 1077 w 1077"/>
                  <a:gd name="T1" fmla="*/ 170 h 1021"/>
                  <a:gd name="T2" fmla="*/ 907 w 1077"/>
                  <a:gd name="T3" fmla="*/ 170 h 1021"/>
                  <a:gd name="T4" fmla="*/ 907 w 1077"/>
                  <a:gd name="T5" fmla="*/ 227 h 1021"/>
                  <a:gd name="T6" fmla="*/ 794 w 1077"/>
                  <a:gd name="T7" fmla="*/ 227 h 1021"/>
                  <a:gd name="T8" fmla="*/ 794 w 1077"/>
                  <a:gd name="T9" fmla="*/ 170 h 1021"/>
                  <a:gd name="T10" fmla="*/ 737 w 1077"/>
                  <a:gd name="T11" fmla="*/ 170 h 1021"/>
                  <a:gd name="T12" fmla="*/ 737 w 1077"/>
                  <a:gd name="T13" fmla="*/ 113 h 1021"/>
                  <a:gd name="T14" fmla="*/ 681 w 1077"/>
                  <a:gd name="T15" fmla="*/ 113 h 1021"/>
                  <a:gd name="T16" fmla="*/ 681 w 1077"/>
                  <a:gd name="T17" fmla="*/ 57 h 1021"/>
                  <a:gd name="T18" fmla="*/ 510 w 1077"/>
                  <a:gd name="T19" fmla="*/ 57 h 1021"/>
                  <a:gd name="T20" fmla="*/ 510 w 1077"/>
                  <a:gd name="T21" fmla="*/ 0 h 1021"/>
                  <a:gd name="T22" fmla="*/ 397 w 1077"/>
                  <a:gd name="T23" fmla="*/ 0 h 1021"/>
                  <a:gd name="T24" fmla="*/ 397 w 1077"/>
                  <a:gd name="T25" fmla="*/ 57 h 1021"/>
                  <a:gd name="T26" fmla="*/ 340 w 1077"/>
                  <a:gd name="T27" fmla="*/ 57 h 1021"/>
                  <a:gd name="T28" fmla="*/ 340 w 1077"/>
                  <a:gd name="T29" fmla="*/ 113 h 1021"/>
                  <a:gd name="T30" fmla="*/ 227 w 1077"/>
                  <a:gd name="T31" fmla="*/ 113 h 1021"/>
                  <a:gd name="T32" fmla="*/ 227 w 1077"/>
                  <a:gd name="T33" fmla="*/ 170 h 1021"/>
                  <a:gd name="T34" fmla="*/ 170 w 1077"/>
                  <a:gd name="T35" fmla="*/ 170 h 1021"/>
                  <a:gd name="T36" fmla="*/ 170 w 1077"/>
                  <a:gd name="T37" fmla="*/ 227 h 1021"/>
                  <a:gd name="T38" fmla="*/ 227 w 1077"/>
                  <a:gd name="T39" fmla="*/ 227 h 1021"/>
                  <a:gd name="T40" fmla="*/ 227 w 1077"/>
                  <a:gd name="T41" fmla="*/ 283 h 1021"/>
                  <a:gd name="T42" fmla="*/ 284 w 1077"/>
                  <a:gd name="T43" fmla="*/ 283 h 1021"/>
                  <a:gd name="T44" fmla="*/ 284 w 1077"/>
                  <a:gd name="T45" fmla="*/ 454 h 1021"/>
                  <a:gd name="T46" fmla="*/ 170 w 1077"/>
                  <a:gd name="T47" fmla="*/ 454 h 1021"/>
                  <a:gd name="T48" fmla="*/ 170 w 1077"/>
                  <a:gd name="T49" fmla="*/ 510 h 1021"/>
                  <a:gd name="T50" fmla="*/ 57 w 1077"/>
                  <a:gd name="T51" fmla="*/ 510 h 1021"/>
                  <a:gd name="T52" fmla="*/ 57 w 1077"/>
                  <a:gd name="T53" fmla="*/ 567 h 1021"/>
                  <a:gd name="T54" fmla="*/ 0 w 1077"/>
                  <a:gd name="T55" fmla="*/ 567 h 1021"/>
                  <a:gd name="T56" fmla="*/ 0 w 1077"/>
                  <a:gd name="T57" fmla="*/ 680 h 1021"/>
                  <a:gd name="T58" fmla="*/ 57 w 1077"/>
                  <a:gd name="T59" fmla="*/ 680 h 1021"/>
                  <a:gd name="T60" fmla="*/ 57 w 1077"/>
                  <a:gd name="T61" fmla="*/ 737 h 1021"/>
                  <a:gd name="T62" fmla="*/ 170 w 1077"/>
                  <a:gd name="T63" fmla="*/ 737 h 1021"/>
                  <a:gd name="T64" fmla="*/ 170 w 1077"/>
                  <a:gd name="T65" fmla="*/ 794 h 1021"/>
                  <a:gd name="T66" fmla="*/ 284 w 1077"/>
                  <a:gd name="T67" fmla="*/ 794 h 1021"/>
                  <a:gd name="T68" fmla="*/ 284 w 1077"/>
                  <a:gd name="T69" fmla="*/ 850 h 1021"/>
                  <a:gd name="T70" fmla="*/ 340 w 1077"/>
                  <a:gd name="T71" fmla="*/ 850 h 1021"/>
                  <a:gd name="T72" fmla="*/ 340 w 1077"/>
                  <a:gd name="T73" fmla="*/ 907 h 1021"/>
                  <a:gd name="T74" fmla="*/ 397 w 1077"/>
                  <a:gd name="T75" fmla="*/ 907 h 1021"/>
                  <a:gd name="T76" fmla="*/ 397 w 1077"/>
                  <a:gd name="T77" fmla="*/ 1021 h 1021"/>
                  <a:gd name="T78" fmla="*/ 454 w 1077"/>
                  <a:gd name="T79" fmla="*/ 1021 h 1021"/>
                  <a:gd name="T80" fmla="*/ 454 w 1077"/>
                  <a:gd name="T81" fmla="*/ 964 h 1021"/>
                  <a:gd name="T82" fmla="*/ 510 w 1077"/>
                  <a:gd name="T83" fmla="*/ 964 h 1021"/>
                  <a:gd name="T84" fmla="*/ 510 w 1077"/>
                  <a:gd name="T85" fmla="*/ 907 h 1021"/>
                  <a:gd name="T86" fmla="*/ 567 w 1077"/>
                  <a:gd name="T87" fmla="*/ 907 h 1021"/>
                  <a:gd name="T88" fmla="*/ 567 w 1077"/>
                  <a:gd name="T89" fmla="*/ 850 h 1021"/>
                  <a:gd name="T90" fmla="*/ 624 w 1077"/>
                  <a:gd name="T91" fmla="*/ 850 h 1021"/>
                  <a:gd name="T92" fmla="*/ 624 w 1077"/>
                  <a:gd name="T93" fmla="*/ 794 h 1021"/>
                  <a:gd name="T94" fmla="*/ 681 w 1077"/>
                  <a:gd name="T95" fmla="*/ 794 h 1021"/>
                  <a:gd name="T96" fmla="*/ 681 w 1077"/>
                  <a:gd name="T97" fmla="*/ 737 h 1021"/>
                  <a:gd name="T98" fmla="*/ 737 w 1077"/>
                  <a:gd name="T99" fmla="*/ 737 h 1021"/>
                  <a:gd name="T100" fmla="*/ 737 w 1077"/>
                  <a:gd name="T101" fmla="*/ 680 h 1021"/>
                  <a:gd name="T102" fmla="*/ 794 w 1077"/>
                  <a:gd name="T103" fmla="*/ 680 h 1021"/>
                  <a:gd name="T104" fmla="*/ 794 w 1077"/>
                  <a:gd name="T105" fmla="*/ 624 h 1021"/>
                  <a:gd name="T106" fmla="*/ 851 w 1077"/>
                  <a:gd name="T107" fmla="*/ 624 h 1021"/>
                  <a:gd name="T108" fmla="*/ 851 w 1077"/>
                  <a:gd name="T109" fmla="*/ 454 h 1021"/>
                  <a:gd name="T110" fmla="*/ 907 w 1077"/>
                  <a:gd name="T111" fmla="*/ 454 h 1021"/>
                  <a:gd name="T112" fmla="*/ 907 w 1077"/>
                  <a:gd name="T113" fmla="*/ 397 h 1021"/>
                  <a:gd name="T114" fmla="*/ 964 w 1077"/>
                  <a:gd name="T115" fmla="*/ 397 h 1021"/>
                  <a:gd name="T116" fmla="*/ 964 w 1077"/>
                  <a:gd name="T117" fmla="*/ 283 h 1021"/>
                  <a:gd name="T118" fmla="*/ 1077 w 1077"/>
                  <a:gd name="T119" fmla="*/ 283 h 1021"/>
                  <a:gd name="T120" fmla="*/ 1077 w 1077"/>
                  <a:gd name="T121" fmla="*/ 227 h 1021"/>
                  <a:gd name="T122" fmla="*/ 1077 w 1077"/>
                  <a:gd name="T123" fmla="*/ 17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77" h="1021">
                    <a:moveTo>
                      <a:pt x="1077" y="170"/>
                    </a:moveTo>
                    <a:lnTo>
                      <a:pt x="907" y="170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454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284" y="794"/>
                    </a:lnTo>
                    <a:lnTo>
                      <a:pt x="284" y="850"/>
                    </a:lnTo>
                    <a:lnTo>
                      <a:pt x="340" y="850"/>
                    </a:lnTo>
                    <a:lnTo>
                      <a:pt x="340" y="907"/>
                    </a:lnTo>
                    <a:lnTo>
                      <a:pt x="397" y="907"/>
                    </a:lnTo>
                    <a:lnTo>
                      <a:pt x="397" y="1021"/>
                    </a:lnTo>
                    <a:lnTo>
                      <a:pt x="454" y="1021"/>
                    </a:lnTo>
                    <a:lnTo>
                      <a:pt x="454" y="964"/>
                    </a:lnTo>
                    <a:lnTo>
                      <a:pt x="510" y="964"/>
                    </a:lnTo>
                    <a:lnTo>
                      <a:pt x="510" y="907"/>
                    </a:lnTo>
                    <a:lnTo>
                      <a:pt x="567" y="907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794"/>
                    </a:lnTo>
                    <a:lnTo>
                      <a:pt x="681" y="794"/>
                    </a:lnTo>
                    <a:lnTo>
                      <a:pt x="681" y="737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624"/>
                    </a:lnTo>
                    <a:lnTo>
                      <a:pt x="851" y="624"/>
                    </a:lnTo>
                    <a:lnTo>
                      <a:pt x="851" y="454"/>
                    </a:lnTo>
                    <a:lnTo>
                      <a:pt x="907" y="454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283"/>
                    </a:lnTo>
                    <a:lnTo>
                      <a:pt x="1077" y="283"/>
                    </a:lnTo>
                    <a:lnTo>
                      <a:pt x="1077" y="227"/>
                    </a:lnTo>
                    <a:lnTo>
                      <a:pt x="107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3421" y="2671"/>
                <a:ext cx="1134" cy="1134"/>
              </a:xfrm>
              <a:custGeom>
                <a:avLst/>
                <a:gdLst>
                  <a:gd name="T0" fmla="*/ 283 w 1134"/>
                  <a:gd name="T1" fmla="*/ 340 h 1134"/>
                  <a:gd name="T2" fmla="*/ 283 w 1134"/>
                  <a:gd name="T3" fmla="*/ 510 h 1134"/>
                  <a:gd name="T4" fmla="*/ 170 w 1134"/>
                  <a:gd name="T5" fmla="*/ 510 h 1134"/>
                  <a:gd name="T6" fmla="*/ 170 w 1134"/>
                  <a:gd name="T7" fmla="*/ 567 h 1134"/>
                  <a:gd name="T8" fmla="*/ 170 w 1134"/>
                  <a:gd name="T9" fmla="*/ 624 h 1134"/>
                  <a:gd name="T10" fmla="*/ 113 w 1134"/>
                  <a:gd name="T11" fmla="*/ 624 h 1134"/>
                  <a:gd name="T12" fmla="*/ 113 w 1134"/>
                  <a:gd name="T13" fmla="*/ 681 h 1134"/>
                  <a:gd name="T14" fmla="*/ 57 w 1134"/>
                  <a:gd name="T15" fmla="*/ 681 h 1134"/>
                  <a:gd name="T16" fmla="*/ 57 w 1134"/>
                  <a:gd name="T17" fmla="*/ 851 h 1134"/>
                  <a:gd name="T18" fmla="*/ 0 w 1134"/>
                  <a:gd name="T19" fmla="*/ 851 h 1134"/>
                  <a:gd name="T20" fmla="*/ 0 w 1134"/>
                  <a:gd name="T21" fmla="*/ 907 h 1134"/>
                  <a:gd name="T22" fmla="*/ 170 w 1134"/>
                  <a:gd name="T23" fmla="*/ 907 h 1134"/>
                  <a:gd name="T24" fmla="*/ 170 w 1134"/>
                  <a:gd name="T25" fmla="*/ 851 h 1134"/>
                  <a:gd name="T26" fmla="*/ 283 w 1134"/>
                  <a:gd name="T27" fmla="*/ 851 h 1134"/>
                  <a:gd name="T28" fmla="*/ 283 w 1134"/>
                  <a:gd name="T29" fmla="*/ 907 h 1134"/>
                  <a:gd name="T30" fmla="*/ 340 w 1134"/>
                  <a:gd name="T31" fmla="*/ 907 h 1134"/>
                  <a:gd name="T32" fmla="*/ 341 w 1134"/>
                  <a:gd name="T33" fmla="*/ 1076 h 1134"/>
                  <a:gd name="T34" fmla="*/ 680 w 1134"/>
                  <a:gd name="T35" fmla="*/ 1077 h 1134"/>
                  <a:gd name="T36" fmla="*/ 680 w 1134"/>
                  <a:gd name="T37" fmla="*/ 1134 h 1134"/>
                  <a:gd name="T38" fmla="*/ 907 w 1134"/>
                  <a:gd name="T39" fmla="*/ 1134 h 1134"/>
                  <a:gd name="T40" fmla="*/ 907 w 1134"/>
                  <a:gd name="T41" fmla="*/ 1021 h 1134"/>
                  <a:gd name="T42" fmla="*/ 964 w 1134"/>
                  <a:gd name="T43" fmla="*/ 1021 h 1134"/>
                  <a:gd name="T44" fmla="*/ 964 w 1134"/>
                  <a:gd name="T45" fmla="*/ 964 h 1134"/>
                  <a:gd name="T46" fmla="*/ 1134 w 1134"/>
                  <a:gd name="T47" fmla="*/ 964 h 1134"/>
                  <a:gd name="T48" fmla="*/ 1134 w 1134"/>
                  <a:gd name="T49" fmla="*/ 907 h 1134"/>
                  <a:gd name="T50" fmla="*/ 1077 w 1134"/>
                  <a:gd name="T51" fmla="*/ 907 h 1134"/>
                  <a:gd name="T52" fmla="*/ 1077 w 1134"/>
                  <a:gd name="T53" fmla="*/ 851 h 1134"/>
                  <a:gd name="T54" fmla="*/ 1021 w 1134"/>
                  <a:gd name="T55" fmla="*/ 851 h 1134"/>
                  <a:gd name="T56" fmla="*/ 1021 w 1134"/>
                  <a:gd name="T57" fmla="*/ 794 h 1134"/>
                  <a:gd name="T58" fmla="*/ 964 w 1134"/>
                  <a:gd name="T59" fmla="*/ 794 h 1134"/>
                  <a:gd name="T60" fmla="*/ 964 w 1134"/>
                  <a:gd name="T61" fmla="*/ 681 h 1134"/>
                  <a:gd name="T62" fmla="*/ 1021 w 1134"/>
                  <a:gd name="T63" fmla="*/ 681 h 1134"/>
                  <a:gd name="T64" fmla="*/ 1021 w 1134"/>
                  <a:gd name="T65" fmla="*/ 624 h 1134"/>
                  <a:gd name="T66" fmla="*/ 1077 w 1134"/>
                  <a:gd name="T67" fmla="*/ 624 h 1134"/>
                  <a:gd name="T68" fmla="*/ 1077 w 1134"/>
                  <a:gd name="T69" fmla="*/ 567 h 1134"/>
                  <a:gd name="T70" fmla="*/ 1134 w 1134"/>
                  <a:gd name="T71" fmla="*/ 567 h 1134"/>
                  <a:gd name="T72" fmla="*/ 1134 w 1134"/>
                  <a:gd name="T73" fmla="*/ 284 h 1134"/>
                  <a:gd name="T74" fmla="*/ 1077 w 1134"/>
                  <a:gd name="T75" fmla="*/ 284 h 1134"/>
                  <a:gd name="T76" fmla="*/ 1077 w 1134"/>
                  <a:gd name="T77" fmla="*/ 57 h 1134"/>
                  <a:gd name="T78" fmla="*/ 964 w 1134"/>
                  <a:gd name="T79" fmla="*/ 57 h 1134"/>
                  <a:gd name="T80" fmla="*/ 964 w 1134"/>
                  <a:gd name="T81" fmla="*/ 0 h 1134"/>
                  <a:gd name="T82" fmla="*/ 737 w 1134"/>
                  <a:gd name="T83" fmla="*/ 0 h 1134"/>
                  <a:gd name="T84" fmla="*/ 737 w 1134"/>
                  <a:gd name="T85" fmla="*/ 57 h 1134"/>
                  <a:gd name="T86" fmla="*/ 794 w 1134"/>
                  <a:gd name="T87" fmla="*/ 57 h 1134"/>
                  <a:gd name="T88" fmla="*/ 794 w 1134"/>
                  <a:gd name="T89" fmla="*/ 114 h 1134"/>
                  <a:gd name="T90" fmla="*/ 737 w 1134"/>
                  <a:gd name="T91" fmla="*/ 114 h 1134"/>
                  <a:gd name="T92" fmla="*/ 737 w 1134"/>
                  <a:gd name="T93" fmla="*/ 170 h 1134"/>
                  <a:gd name="T94" fmla="*/ 624 w 1134"/>
                  <a:gd name="T95" fmla="*/ 170 h 1134"/>
                  <a:gd name="T96" fmla="*/ 624 w 1134"/>
                  <a:gd name="T97" fmla="*/ 227 h 1134"/>
                  <a:gd name="T98" fmla="*/ 567 w 1134"/>
                  <a:gd name="T99" fmla="*/ 227 h 1134"/>
                  <a:gd name="T100" fmla="*/ 567 w 1134"/>
                  <a:gd name="T101" fmla="*/ 284 h 1134"/>
                  <a:gd name="T102" fmla="*/ 510 w 1134"/>
                  <a:gd name="T103" fmla="*/ 284 h 1134"/>
                  <a:gd name="T104" fmla="*/ 510 w 1134"/>
                  <a:gd name="T105" fmla="*/ 340 h 1134"/>
                  <a:gd name="T106" fmla="*/ 283 w 1134"/>
                  <a:gd name="T107" fmla="*/ 34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34" h="1134">
                    <a:moveTo>
                      <a:pt x="283" y="340"/>
                    </a:moveTo>
                    <a:lnTo>
                      <a:pt x="283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681"/>
                    </a:lnTo>
                    <a:lnTo>
                      <a:pt x="57" y="681"/>
                    </a:lnTo>
                    <a:lnTo>
                      <a:pt x="57" y="851"/>
                    </a:lnTo>
                    <a:lnTo>
                      <a:pt x="0" y="851"/>
                    </a:lnTo>
                    <a:lnTo>
                      <a:pt x="0" y="907"/>
                    </a:lnTo>
                    <a:lnTo>
                      <a:pt x="170" y="907"/>
                    </a:lnTo>
                    <a:lnTo>
                      <a:pt x="170" y="851"/>
                    </a:lnTo>
                    <a:lnTo>
                      <a:pt x="283" y="851"/>
                    </a:lnTo>
                    <a:lnTo>
                      <a:pt x="283" y="907"/>
                    </a:lnTo>
                    <a:lnTo>
                      <a:pt x="340" y="907"/>
                    </a:lnTo>
                    <a:lnTo>
                      <a:pt x="341" y="1076"/>
                    </a:lnTo>
                    <a:lnTo>
                      <a:pt x="680" y="1077"/>
                    </a:lnTo>
                    <a:lnTo>
                      <a:pt x="680" y="1134"/>
                    </a:lnTo>
                    <a:lnTo>
                      <a:pt x="907" y="1134"/>
                    </a:lnTo>
                    <a:lnTo>
                      <a:pt x="907" y="1021"/>
                    </a:lnTo>
                    <a:lnTo>
                      <a:pt x="964" y="1021"/>
                    </a:lnTo>
                    <a:lnTo>
                      <a:pt x="964" y="964"/>
                    </a:lnTo>
                    <a:lnTo>
                      <a:pt x="1134" y="964"/>
                    </a:lnTo>
                    <a:lnTo>
                      <a:pt x="1134" y="907"/>
                    </a:lnTo>
                    <a:lnTo>
                      <a:pt x="1077" y="907"/>
                    </a:lnTo>
                    <a:lnTo>
                      <a:pt x="1077" y="851"/>
                    </a:lnTo>
                    <a:lnTo>
                      <a:pt x="1021" y="851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681"/>
                    </a:lnTo>
                    <a:lnTo>
                      <a:pt x="1021" y="681"/>
                    </a:lnTo>
                    <a:lnTo>
                      <a:pt x="1021" y="624"/>
                    </a:lnTo>
                    <a:lnTo>
                      <a:pt x="1077" y="624"/>
                    </a:lnTo>
                    <a:lnTo>
                      <a:pt x="1077" y="567"/>
                    </a:lnTo>
                    <a:lnTo>
                      <a:pt x="1134" y="567"/>
                    </a:lnTo>
                    <a:lnTo>
                      <a:pt x="1134" y="284"/>
                    </a:lnTo>
                    <a:lnTo>
                      <a:pt x="1077" y="284"/>
                    </a:lnTo>
                    <a:lnTo>
                      <a:pt x="1077" y="57"/>
                    </a:lnTo>
                    <a:lnTo>
                      <a:pt x="964" y="57"/>
                    </a:lnTo>
                    <a:lnTo>
                      <a:pt x="964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794" y="114"/>
                    </a:lnTo>
                    <a:lnTo>
                      <a:pt x="737" y="114"/>
                    </a:lnTo>
                    <a:lnTo>
                      <a:pt x="737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283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0" name="Freeform 286"/>
              <p:cNvSpPr>
                <a:spLocks/>
              </p:cNvSpPr>
              <p:nvPr/>
            </p:nvSpPr>
            <p:spPr bwMode="auto">
              <a:xfrm>
                <a:off x="3137" y="1367"/>
                <a:ext cx="1475" cy="1758"/>
              </a:xfrm>
              <a:custGeom>
                <a:avLst/>
                <a:gdLst>
                  <a:gd name="T0" fmla="*/ 0 w 1475"/>
                  <a:gd name="T1" fmla="*/ 1588 h 1758"/>
                  <a:gd name="T2" fmla="*/ 171 w 1475"/>
                  <a:gd name="T3" fmla="*/ 1644 h 1758"/>
                  <a:gd name="T4" fmla="*/ 227 w 1475"/>
                  <a:gd name="T5" fmla="*/ 1701 h 1758"/>
                  <a:gd name="T6" fmla="*/ 284 w 1475"/>
                  <a:gd name="T7" fmla="*/ 1758 h 1758"/>
                  <a:gd name="T8" fmla="*/ 397 w 1475"/>
                  <a:gd name="T9" fmla="*/ 1701 h 1758"/>
                  <a:gd name="T10" fmla="*/ 567 w 1475"/>
                  <a:gd name="T11" fmla="*/ 1644 h 1758"/>
                  <a:gd name="T12" fmla="*/ 794 w 1475"/>
                  <a:gd name="T13" fmla="*/ 1588 h 1758"/>
                  <a:gd name="T14" fmla="*/ 851 w 1475"/>
                  <a:gd name="T15" fmla="*/ 1531 h 1758"/>
                  <a:gd name="T16" fmla="*/ 908 w 1475"/>
                  <a:gd name="T17" fmla="*/ 1474 h 1758"/>
                  <a:gd name="T18" fmla="*/ 1021 w 1475"/>
                  <a:gd name="T19" fmla="*/ 1418 h 1758"/>
                  <a:gd name="T20" fmla="*/ 1078 w 1475"/>
                  <a:gd name="T21" fmla="*/ 1361 h 1758"/>
                  <a:gd name="T22" fmla="*/ 1021 w 1475"/>
                  <a:gd name="T23" fmla="*/ 1304 h 1758"/>
                  <a:gd name="T24" fmla="*/ 1248 w 1475"/>
                  <a:gd name="T25" fmla="*/ 1191 h 1758"/>
                  <a:gd name="T26" fmla="*/ 1305 w 1475"/>
                  <a:gd name="T27" fmla="*/ 1134 h 1758"/>
                  <a:gd name="T28" fmla="*/ 1361 w 1475"/>
                  <a:gd name="T29" fmla="*/ 1077 h 1758"/>
                  <a:gd name="T30" fmla="*/ 1418 w 1475"/>
                  <a:gd name="T31" fmla="*/ 1021 h 1758"/>
                  <a:gd name="T32" fmla="*/ 1361 w 1475"/>
                  <a:gd name="T33" fmla="*/ 964 h 1758"/>
                  <a:gd name="T34" fmla="*/ 1475 w 1475"/>
                  <a:gd name="T35" fmla="*/ 907 h 1758"/>
                  <a:gd name="T36" fmla="*/ 1418 w 1475"/>
                  <a:gd name="T37" fmla="*/ 794 h 1758"/>
                  <a:gd name="T38" fmla="*/ 1475 w 1475"/>
                  <a:gd name="T39" fmla="*/ 737 h 1758"/>
                  <a:gd name="T40" fmla="*/ 1305 w 1475"/>
                  <a:gd name="T41" fmla="*/ 624 h 1758"/>
                  <a:gd name="T42" fmla="*/ 1191 w 1475"/>
                  <a:gd name="T43" fmla="*/ 567 h 1758"/>
                  <a:gd name="T44" fmla="*/ 1134 w 1475"/>
                  <a:gd name="T45" fmla="*/ 510 h 1758"/>
                  <a:gd name="T46" fmla="*/ 1078 w 1475"/>
                  <a:gd name="T47" fmla="*/ 454 h 1758"/>
                  <a:gd name="T48" fmla="*/ 1134 w 1475"/>
                  <a:gd name="T49" fmla="*/ 397 h 1758"/>
                  <a:gd name="T50" fmla="*/ 1078 w 1475"/>
                  <a:gd name="T51" fmla="*/ 284 h 1758"/>
                  <a:gd name="T52" fmla="*/ 1134 w 1475"/>
                  <a:gd name="T53" fmla="*/ 227 h 1758"/>
                  <a:gd name="T54" fmla="*/ 1078 w 1475"/>
                  <a:gd name="T55" fmla="*/ 113 h 1758"/>
                  <a:gd name="T56" fmla="*/ 1021 w 1475"/>
                  <a:gd name="T57" fmla="*/ 57 h 1758"/>
                  <a:gd name="T58" fmla="*/ 851 w 1475"/>
                  <a:gd name="T59" fmla="*/ 0 h 1758"/>
                  <a:gd name="T60" fmla="*/ 794 w 1475"/>
                  <a:gd name="T61" fmla="*/ 57 h 1758"/>
                  <a:gd name="T62" fmla="*/ 738 w 1475"/>
                  <a:gd name="T63" fmla="*/ 113 h 1758"/>
                  <a:gd name="T64" fmla="*/ 681 w 1475"/>
                  <a:gd name="T65" fmla="*/ 170 h 1758"/>
                  <a:gd name="T66" fmla="*/ 624 w 1475"/>
                  <a:gd name="T67" fmla="*/ 227 h 1758"/>
                  <a:gd name="T68" fmla="*/ 567 w 1475"/>
                  <a:gd name="T69" fmla="*/ 284 h 1758"/>
                  <a:gd name="T70" fmla="*/ 341 w 1475"/>
                  <a:gd name="T71" fmla="*/ 624 h 1758"/>
                  <a:gd name="T72" fmla="*/ 284 w 1475"/>
                  <a:gd name="T73" fmla="*/ 851 h 1758"/>
                  <a:gd name="T74" fmla="*/ 227 w 1475"/>
                  <a:gd name="T75" fmla="*/ 907 h 1758"/>
                  <a:gd name="T76" fmla="*/ 114 w 1475"/>
                  <a:gd name="T77" fmla="*/ 964 h 1758"/>
                  <a:gd name="T78" fmla="*/ 57 w 1475"/>
                  <a:gd name="T79" fmla="*/ 1134 h 1758"/>
                  <a:gd name="T80" fmla="*/ 0 w 1475"/>
                  <a:gd name="T81" fmla="*/ 1247 h 1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75" h="1758">
                    <a:moveTo>
                      <a:pt x="0" y="1304"/>
                    </a:moveTo>
                    <a:lnTo>
                      <a:pt x="0" y="1588"/>
                    </a:lnTo>
                    <a:lnTo>
                      <a:pt x="171" y="1588"/>
                    </a:lnTo>
                    <a:lnTo>
                      <a:pt x="171" y="1644"/>
                    </a:lnTo>
                    <a:lnTo>
                      <a:pt x="227" y="1644"/>
                    </a:lnTo>
                    <a:lnTo>
                      <a:pt x="227" y="1701"/>
                    </a:lnTo>
                    <a:lnTo>
                      <a:pt x="284" y="1701"/>
                    </a:lnTo>
                    <a:lnTo>
                      <a:pt x="284" y="1758"/>
                    </a:lnTo>
                    <a:lnTo>
                      <a:pt x="397" y="1758"/>
                    </a:lnTo>
                    <a:lnTo>
                      <a:pt x="397" y="1701"/>
                    </a:lnTo>
                    <a:lnTo>
                      <a:pt x="567" y="1701"/>
                    </a:lnTo>
                    <a:lnTo>
                      <a:pt x="567" y="1644"/>
                    </a:lnTo>
                    <a:lnTo>
                      <a:pt x="794" y="1644"/>
                    </a:lnTo>
                    <a:lnTo>
                      <a:pt x="794" y="1588"/>
                    </a:lnTo>
                    <a:lnTo>
                      <a:pt x="851" y="1588"/>
                    </a:lnTo>
                    <a:lnTo>
                      <a:pt x="851" y="1531"/>
                    </a:lnTo>
                    <a:lnTo>
                      <a:pt x="908" y="1531"/>
                    </a:lnTo>
                    <a:lnTo>
                      <a:pt x="908" y="1474"/>
                    </a:lnTo>
                    <a:lnTo>
                      <a:pt x="1021" y="1474"/>
                    </a:lnTo>
                    <a:lnTo>
                      <a:pt x="1021" y="1418"/>
                    </a:lnTo>
                    <a:lnTo>
                      <a:pt x="1078" y="1418"/>
                    </a:lnTo>
                    <a:lnTo>
                      <a:pt x="1078" y="1361"/>
                    </a:lnTo>
                    <a:lnTo>
                      <a:pt x="1021" y="1361"/>
                    </a:lnTo>
                    <a:lnTo>
                      <a:pt x="1021" y="1304"/>
                    </a:lnTo>
                    <a:lnTo>
                      <a:pt x="1248" y="1304"/>
                    </a:lnTo>
                    <a:lnTo>
                      <a:pt x="1248" y="1191"/>
                    </a:lnTo>
                    <a:lnTo>
                      <a:pt x="1305" y="1191"/>
                    </a:lnTo>
                    <a:lnTo>
                      <a:pt x="1305" y="1134"/>
                    </a:lnTo>
                    <a:lnTo>
                      <a:pt x="1305" y="1077"/>
                    </a:lnTo>
                    <a:lnTo>
                      <a:pt x="1361" y="1077"/>
                    </a:lnTo>
                    <a:lnTo>
                      <a:pt x="1361" y="1021"/>
                    </a:lnTo>
                    <a:lnTo>
                      <a:pt x="1418" y="1021"/>
                    </a:lnTo>
                    <a:lnTo>
                      <a:pt x="1418" y="964"/>
                    </a:lnTo>
                    <a:lnTo>
                      <a:pt x="1361" y="964"/>
                    </a:lnTo>
                    <a:lnTo>
                      <a:pt x="1361" y="907"/>
                    </a:lnTo>
                    <a:lnTo>
                      <a:pt x="1475" y="907"/>
                    </a:lnTo>
                    <a:lnTo>
                      <a:pt x="1475" y="794"/>
                    </a:lnTo>
                    <a:lnTo>
                      <a:pt x="1418" y="794"/>
                    </a:lnTo>
                    <a:lnTo>
                      <a:pt x="1418" y="737"/>
                    </a:lnTo>
                    <a:lnTo>
                      <a:pt x="1475" y="737"/>
                    </a:lnTo>
                    <a:lnTo>
                      <a:pt x="1475" y="624"/>
                    </a:lnTo>
                    <a:lnTo>
                      <a:pt x="1305" y="624"/>
                    </a:lnTo>
                    <a:lnTo>
                      <a:pt x="1305" y="567"/>
                    </a:lnTo>
                    <a:lnTo>
                      <a:pt x="1191" y="567"/>
                    </a:lnTo>
                    <a:lnTo>
                      <a:pt x="1191" y="510"/>
                    </a:lnTo>
                    <a:lnTo>
                      <a:pt x="1134" y="510"/>
                    </a:lnTo>
                    <a:lnTo>
                      <a:pt x="1134" y="454"/>
                    </a:lnTo>
                    <a:lnTo>
                      <a:pt x="1078" y="454"/>
                    </a:lnTo>
                    <a:lnTo>
                      <a:pt x="1078" y="397"/>
                    </a:lnTo>
                    <a:lnTo>
                      <a:pt x="1134" y="397"/>
                    </a:lnTo>
                    <a:lnTo>
                      <a:pt x="1134" y="284"/>
                    </a:lnTo>
                    <a:lnTo>
                      <a:pt x="1078" y="284"/>
                    </a:lnTo>
                    <a:lnTo>
                      <a:pt x="1078" y="227"/>
                    </a:lnTo>
                    <a:lnTo>
                      <a:pt x="1134" y="227"/>
                    </a:lnTo>
                    <a:lnTo>
                      <a:pt x="1134" y="113"/>
                    </a:lnTo>
                    <a:lnTo>
                      <a:pt x="1078" y="113"/>
                    </a:lnTo>
                    <a:lnTo>
                      <a:pt x="1078" y="57"/>
                    </a:lnTo>
                    <a:lnTo>
                      <a:pt x="1021" y="57"/>
                    </a:lnTo>
                    <a:lnTo>
                      <a:pt x="1021" y="0"/>
                    </a:lnTo>
                    <a:lnTo>
                      <a:pt x="851" y="0"/>
                    </a:lnTo>
                    <a:lnTo>
                      <a:pt x="851" y="57"/>
                    </a:lnTo>
                    <a:lnTo>
                      <a:pt x="794" y="57"/>
                    </a:lnTo>
                    <a:lnTo>
                      <a:pt x="794" y="113"/>
                    </a:lnTo>
                    <a:lnTo>
                      <a:pt x="738" y="113"/>
                    </a:lnTo>
                    <a:lnTo>
                      <a:pt x="738" y="170"/>
                    </a:lnTo>
                    <a:lnTo>
                      <a:pt x="681" y="170"/>
                    </a:lnTo>
                    <a:lnTo>
                      <a:pt x="681" y="227"/>
                    </a:lnTo>
                    <a:lnTo>
                      <a:pt x="624" y="227"/>
                    </a:lnTo>
                    <a:lnTo>
                      <a:pt x="624" y="284"/>
                    </a:lnTo>
                    <a:lnTo>
                      <a:pt x="567" y="284"/>
                    </a:lnTo>
                    <a:lnTo>
                      <a:pt x="567" y="624"/>
                    </a:lnTo>
                    <a:lnTo>
                      <a:pt x="341" y="624"/>
                    </a:lnTo>
                    <a:lnTo>
                      <a:pt x="341" y="851"/>
                    </a:lnTo>
                    <a:lnTo>
                      <a:pt x="284" y="851"/>
                    </a:lnTo>
                    <a:lnTo>
                      <a:pt x="284" y="907"/>
                    </a:lnTo>
                    <a:lnTo>
                      <a:pt x="227" y="907"/>
                    </a:lnTo>
                    <a:lnTo>
                      <a:pt x="227" y="964"/>
                    </a:lnTo>
                    <a:lnTo>
                      <a:pt x="114" y="964"/>
                    </a:lnTo>
                    <a:lnTo>
                      <a:pt x="114" y="1134"/>
                    </a:lnTo>
                    <a:lnTo>
                      <a:pt x="57" y="1134"/>
                    </a:lnTo>
                    <a:lnTo>
                      <a:pt x="57" y="1247"/>
                    </a:lnTo>
                    <a:lnTo>
                      <a:pt x="0" y="1247"/>
                    </a:lnTo>
                    <a:lnTo>
                      <a:pt x="0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1" name="Freeform 287"/>
              <p:cNvSpPr>
                <a:spLocks/>
              </p:cNvSpPr>
              <p:nvPr/>
            </p:nvSpPr>
            <p:spPr bwMode="auto">
              <a:xfrm>
                <a:off x="4498" y="2274"/>
                <a:ext cx="964" cy="794"/>
              </a:xfrm>
              <a:custGeom>
                <a:avLst/>
                <a:gdLst>
                  <a:gd name="T0" fmla="*/ 57 w 964"/>
                  <a:gd name="T1" fmla="*/ 794 h 794"/>
                  <a:gd name="T2" fmla="*/ 170 w 964"/>
                  <a:gd name="T3" fmla="*/ 794 h 794"/>
                  <a:gd name="T4" fmla="*/ 170 w 964"/>
                  <a:gd name="T5" fmla="*/ 737 h 794"/>
                  <a:gd name="T6" fmla="*/ 454 w 964"/>
                  <a:gd name="T7" fmla="*/ 737 h 794"/>
                  <a:gd name="T8" fmla="*/ 511 w 964"/>
                  <a:gd name="T9" fmla="*/ 681 h 794"/>
                  <a:gd name="T10" fmla="*/ 851 w 964"/>
                  <a:gd name="T11" fmla="*/ 681 h 794"/>
                  <a:gd name="T12" fmla="*/ 851 w 964"/>
                  <a:gd name="T13" fmla="*/ 511 h 794"/>
                  <a:gd name="T14" fmla="*/ 907 w 964"/>
                  <a:gd name="T15" fmla="*/ 511 h 794"/>
                  <a:gd name="T16" fmla="*/ 907 w 964"/>
                  <a:gd name="T17" fmla="*/ 397 h 794"/>
                  <a:gd name="T18" fmla="*/ 964 w 964"/>
                  <a:gd name="T19" fmla="*/ 397 h 794"/>
                  <a:gd name="T20" fmla="*/ 964 w 964"/>
                  <a:gd name="T21" fmla="*/ 227 h 794"/>
                  <a:gd name="T22" fmla="*/ 907 w 964"/>
                  <a:gd name="T23" fmla="*/ 227 h 794"/>
                  <a:gd name="T24" fmla="*/ 907 w 964"/>
                  <a:gd name="T25" fmla="*/ 0 h 794"/>
                  <a:gd name="T26" fmla="*/ 737 w 964"/>
                  <a:gd name="T27" fmla="*/ 0 h 794"/>
                  <a:gd name="T28" fmla="*/ 737 w 964"/>
                  <a:gd name="T29" fmla="*/ 57 h 794"/>
                  <a:gd name="T30" fmla="*/ 511 w 964"/>
                  <a:gd name="T31" fmla="*/ 57 h 794"/>
                  <a:gd name="T32" fmla="*/ 511 w 964"/>
                  <a:gd name="T33" fmla="*/ 114 h 794"/>
                  <a:gd name="T34" fmla="*/ 454 w 964"/>
                  <a:gd name="T35" fmla="*/ 114 h 794"/>
                  <a:gd name="T36" fmla="*/ 454 w 964"/>
                  <a:gd name="T37" fmla="*/ 284 h 794"/>
                  <a:gd name="T38" fmla="*/ 114 w 964"/>
                  <a:gd name="T39" fmla="*/ 284 h 794"/>
                  <a:gd name="T40" fmla="*/ 114 w 964"/>
                  <a:gd name="T41" fmla="*/ 397 h 794"/>
                  <a:gd name="T42" fmla="*/ 57 w 964"/>
                  <a:gd name="T43" fmla="*/ 397 h 794"/>
                  <a:gd name="T44" fmla="*/ 57 w 964"/>
                  <a:gd name="T45" fmla="*/ 454 h 794"/>
                  <a:gd name="T46" fmla="*/ 0 w 964"/>
                  <a:gd name="T47" fmla="*/ 454 h 794"/>
                  <a:gd name="T48" fmla="*/ 0 w 964"/>
                  <a:gd name="T49" fmla="*/ 681 h 794"/>
                  <a:gd name="T50" fmla="*/ 57 w 964"/>
                  <a:gd name="T51" fmla="*/ 681 h 794"/>
                  <a:gd name="T52" fmla="*/ 57 w 964"/>
                  <a:gd name="T53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64" h="794">
                    <a:moveTo>
                      <a:pt x="57" y="794"/>
                    </a:moveTo>
                    <a:lnTo>
                      <a:pt x="170" y="794"/>
                    </a:lnTo>
                    <a:lnTo>
                      <a:pt x="170" y="737"/>
                    </a:lnTo>
                    <a:lnTo>
                      <a:pt x="454" y="737"/>
                    </a:lnTo>
                    <a:lnTo>
                      <a:pt x="511" y="681"/>
                    </a:lnTo>
                    <a:lnTo>
                      <a:pt x="851" y="681"/>
                    </a:lnTo>
                    <a:lnTo>
                      <a:pt x="851" y="511"/>
                    </a:lnTo>
                    <a:lnTo>
                      <a:pt x="907" y="511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227"/>
                    </a:lnTo>
                    <a:lnTo>
                      <a:pt x="907" y="227"/>
                    </a:lnTo>
                    <a:lnTo>
                      <a:pt x="907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511" y="57"/>
                    </a:ln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284"/>
                    </a:lnTo>
                    <a:lnTo>
                      <a:pt x="114" y="284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4385" y="1991"/>
                <a:ext cx="680" cy="737"/>
              </a:xfrm>
              <a:custGeom>
                <a:avLst/>
                <a:gdLst>
                  <a:gd name="T0" fmla="*/ 680 w 680"/>
                  <a:gd name="T1" fmla="*/ 113 h 737"/>
                  <a:gd name="T2" fmla="*/ 680 w 680"/>
                  <a:gd name="T3" fmla="*/ 340 h 737"/>
                  <a:gd name="T4" fmla="*/ 624 w 680"/>
                  <a:gd name="T5" fmla="*/ 340 h 737"/>
                  <a:gd name="T6" fmla="*/ 624 w 680"/>
                  <a:gd name="T7" fmla="*/ 397 h 737"/>
                  <a:gd name="T8" fmla="*/ 567 w 680"/>
                  <a:gd name="T9" fmla="*/ 397 h 737"/>
                  <a:gd name="T10" fmla="*/ 567 w 680"/>
                  <a:gd name="T11" fmla="*/ 567 h 737"/>
                  <a:gd name="T12" fmla="*/ 227 w 680"/>
                  <a:gd name="T13" fmla="*/ 567 h 737"/>
                  <a:gd name="T14" fmla="*/ 227 w 680"/>
                  <a:gd name="T15" fmla="*/ 680 h 737"/>
                  <a:gd name="T16" fmla="*/ 170 w 680"/>
                  <a:gd name="T17" fmla="*/ 680 h 737"/>
                  <a:gd name="T18" fmla="*/ 170 w 680"/>
                  <a:gd name="T19" fmla="*/ 737 h 737"/>
                  <a:gd name="T20" fmla="*/ 0 w 680"/>
                  <a:gd name="T21" fmla="*/ 737 h 737"/>
                  <a:gd name="T22" fmla="*/ 0 w 680"/>
                  <a:gd name="T23" fmla="*/ 567 h 737"/>
                  <a:gd name="T24" fmla="*/ 57 w 680"/>
                  <a:gd name="T25" fmla="*/ 567 h 737"/>
                  <a:gd name="T26" fmla="*/ 57 w 680"/>
                  <a:gd name="T27" fmla="*/ 453 h 737"/>
                  <a:gd name="T28" fmla="*/ 113 w 680"/>
                  <a:gd name="T29" fmla="*/ 453 h 737"/>
                  <a:gd name="T30" fmla="*/ 113 w 680"/>
                  <a:gd name="T31" fmla="*/ 397 h 737"/>
                  <a:gd name="T32" fmla="*/ 170 w 680"/>
                  <a:gd name="T33" fmla="*/ 397 h 737"/>
                  <a:gd name="T34" fmla="*/ 170 w 680"/>
                  <a:gd name="T35" fmla="*/ 340 h 737"/>
                  <a:gd name="T36" fmla="*/ 113 w 680"/>
                  <a:gd name="T37" fmla="*/ 340 h 737"/>
                  <a:gd name="T38" fmla="*/ 113 w 680"/>
                  <a:gd name="T39" fmla="*/ 283 h 737"/>
                  <a:gd name="T40" fmla="*/ 227 w 680"/>
                  <a:gd name="T41" fmla="*/ 283 h 737"/>
                  <a:gd name="T42" fmla="*/ 227 w 680"/>
                  <a:gd name="T43" fmla="*/ 170 h 737"/>
                  <a:gd name="T44" fmla="*/ 170 w 680"/>
                  <a:gd name="T45" fmla="*/ 170 h 737"/>
                  <a:gd name="T46" fmla="*/ 170 w 680"/>
                  <a:gd name="T47" fmla="*/ 113 h 737"/>
                  <a:gd name="T48" fmla="*/ 227 w 680"/>
                  <a:gd name="T49" fmla="*/ 113 h 737"/>
                  <a:gd name="T50" fmla="*/ 227 w 680"/>
                  <a:gd name="T51" fmla="*/ 0 h 737"/>
                  <a:gd name="T52" fmla="*/ 283 w 680"/>
                  <a:gd name="T53" fmla="*/ 0 h 737"/>
                  <a:gd name="T54" fmla="*/ 283 w 680"/>
                  <a:gd name="T55" fmla="*/ 113 h 737"/>
                  <a:gd name="T56" fmla="*/ 340 w 680"/>
                  <a:gd name="T57" fmla="*/ 113 h 737"/>
                  <a:gd name="T58" fmla="*/ 340 w 680"/>
                  <a:gd name="T59" fmla="*/ 56 h 737"/>
                  <a:gd name="T60" fmla="*/ 397 w 680"/>
                  <a:gd name="T61" fmla="*/ 56 h 737"/>
                  <a:gd name="T62" fmla="*/ 397 w 680"/>
                  <a:gd name="T63" fmla="*/ 0 h 737"/>
                  <a:gd name="T64" fmla="*/ 624 w 680"/>
                  <a:gd name="T65" fmla="*/ 0 h 737"/>
                  <a:gd name="T66" fmla="*/ 624 w 680"/>
                  <a:gd name="T67" fmla="*/ 113 h 737"/>
                  <a:gd name="T68" fmla="*/ 680 w 680"/>
                  <a:gd name="T69" fmla="*/ 113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80" h="737">
                    <a:moveTo>
                      <a:pt x="680" y="113"/>
                    </a:moveTo>
                    <a:lnTo>
                      <a:pt x="680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0" y="73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227" y="28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624" y="0"/>
                    </a:lnTo>
                    <a:lnTo>
                      <a:pt x="624" y="113"/>
                    </a:lnTo>
                    <a:lnTo>
                      <a:pt x="68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3" name="Freeform 289"/>
              <p:cNvSpPr>
                <a:spLocks/>
              </p:cNvSpPr>
              <p:nvPr/>
            </p:nvSpPr>
            <p:spPr bwMode="auto">
              <a:xfrm>
                <a:off x="2627" y="1707"/>
                <a:ext cx="907" cy="1248"/>
              </a:xfrm>
              <a:custGeom>
                <a:avLst/>
                <a:gdLst>
                  <a:gd name="T0" fmla="*/ 907 w 907"/>
                  <a:gd name="T1" fmla="*/ 227 h 1248"/>
                  <a:gd name="T2" fmla="*/ 907 w 907"/>
                  <a:gd name="T3" fmla="*/ 284 h 1248"/>
                  <a:gd name="T4" fmla="*/ 851 w 907"/>
                  <a:gd name="T5" fmla="*/ 284 h 1248"/>
                  <a:gd name="T6" fmla="*/ 851 w 907"/>
                  <a:gd name="T7" fmla="*/ 511 h 1248"/>
                  <a:gd name="T8" fmla="*/ 794 w 907"/>
                  <a:gd name="T9" fmla="*/ 511 h 1248"/>
                  <a:gd name="T10" fmla="*/ 794 w 907"/>
                  <a:gd name="T11" fmla="*/ 567 h 1248"/>
                  <a:gd name="T12" fmla="*/ 737 w 907"/>
                  <a:gd name="T13" fmla="*/ 567 h 1248"/>
                  <a:gd name="T14" fmla="*/ 737 w 907"/>
                  <a:gd name="T15" fmla="*/ 624 h 1248"/>
                  <a:gd name="T16" fmla="*/ 681 w 907"/>
                  <a:gd name="T17" fmla="*/ 624 h 1248"/>
                  <a:gd name="T18" fmla="*/ 624 w 907"/>
                  <a:gd name="T19" fmla="*/ 624 h 1248"/>
                  <a:gd name="T20" fmla="*/ 624 w 907"/>
                  <a:gd name="T21" fmla="*/ 794 h 1248"/>
                  <a:gd name="T22" fmla="*/ 567 w 907"/>
                  <a:gd name="T23" fmla="*/ 794 h 1248"/>
                  <a:gd name="T24" fmla="*/ 567 w 907"/>
                  <a:gd name="T25" fmla="*/ 907 h 1248"/>
                  <a:gd name="T26" fmla="*/ 510 w 907"/>
                  <a:gd name="T27" fmla="*/ 907 h 1248"/>
                  <a:gd name="T28" fmla="*/ 510 w 907"/>
                  <a:gd name="T29" fmla="*/ 1191 h 1248"/>
                  <a:gd name="T30" fmla="*/ 397 w 907"/>
                  <a:gd name="T31" fmla="*/ 1191 h 1248"/>
                  <a:gd name="T32" fmla="*/ 397 w 907"/>
                  <a:gd name="T33" fmla="*/ 1248 h 1248"/>
                  <a:gd name="T34" fmla="*/ 284 w 907"/>
                  <a:gd name="T35" fmla="*/ 1248 h 1248"/>
                  <a:gd name="T36" fmla="*/ 284 w 907"/>
                  <a:gd name="T37" fmla="*/ 1191 h 1248"/>
                  <a:gd name="T38" fmla="*/ 340 w 907"/>
                  <a:gd name="T39" fmla="*/ 1191 h 1248"/>
                  <a:gd name="T40" fmla="*/ 340 w 907"/>
                  <a:gd name="T41" fmla="*/ 1134 h 1248"/>
                  <a:gd name="T42" fmla="*/ 227 w 907"/>
                  <a:gd name="T43" fmla="*/ 1134 h 1248"/>
                  <a:gd name="T44" fmla="*/ 227 w 907"/>
                  <a:gd name="T45" fmla="*/ 1021 h 1248"/>
                  <a:gd name="T46" fmla="*/ 57 w 907"/>
                  <a:gd name="T47" fmla="*/ 1021 h 1248"/>
                  <a:gd name="T48" fmla="*/ 57 w 907"/>
                  <a:gd name="T49" fmla="*/ 737 h 1248"/>
                  <a:gd name="T50" fmla="*/ 0 w 907"/>
                  <a:gd name="T51" fmla="*/ 737 h 1248"/>
                  <a:gd name="T52" fmla="*/ 0 w 907"/>
                  <a:gd name="T53" fmla="*/ 340 h 1248"/>
                  <a:gd name="T54" fmla="*/ 170 w 907"/>
                  <a:gd name="T55" fmla="*/ 340 h 1248"/>
                  <a:gd name="T56" fmla="*/ 170 w 907"/>
                  <a:gd name="T57" fmla="*/ 397 h 1248"/>
                  <a:gd name="T58" fmla="*/ 340 w 907"/>
                  <a:gd name="T59" fmla="*/ 397 h 1248"/>
                  <a:gd name="T60" fmla="*/ 340 w 907"/>
                  <a:gd name="T61" fmla="*/ 284 h 1248"/>
                  <a:gd name="T62" fmla="*/ 454 w 907"/>
                  <a:gd name="T63" fmla="*/ 284 h 1248"/>
                  <a:gd name="T64" fmla="*/ 454 w 907"/>
                  <a:gd name="T65" fmla="*/ 227 h 1248"/>
                  <a:gd name="T66" fmla="*/ 510 w 907"/>
                  <a:gd name="T67" fmla="*/ 227 h 1248"/>
                  <a:gd name="T68" fmla="*/ 510 w 907"/>
                  <a:gd name="T69" fmla="*/ 170 h 1248"/>
                  <a:gd name="T70" fmla="*/ 567 w 907"/>
                  <a:gd name="T71" fmla="*/ 170 h 1248"/>
                  <a:gd name="T72" fmla="*/ 567 w 907"/>
                  <a:gd name="T73" fmla="*/ 114 h 1248"/>
                  <a:gd name="T74" fmla="*/ 624 w 907"/>
                  <a:gd name="T75" fmla="*/ 114 h 1248"/>
                  <a:gd name="T76" fmla="*/ 624 w 907"/>
                  <a:gd name="T77" fmla="*/ 0 h 1248"/>
                  <a:gd name="T78" fmla="*/ 737 w 907"/>
                  <a:gd name="T79" fmla="*/ 0 h 1248"/>
                  <a:gd name="T80" fmla="*/ 737 w 907"/>
                  <a:gd name="T81" fmla="*/ 57 h 1248"/>
                  <a:gd name="T82" fmla="*/ 794 w 907"/>
                  <a:gd name="T83" fmla="*/ 57 h 1248"/>
                  <a:gd name="T84" fmla="*/ 794 w 907"/>
                  <a:gd name="T85" fmla="*/ 114 h 1248"/>
                  <a:gd name="T86" fmla="*/ 851 w 907"/>
                  <a:gd name="T87" fmla="*/ 114 h 1248"/>
                  <a:gd name="T88" fmla="*/ 851 w 907"/>
                  <a:gd name="T89" fmla="*/ 227 h 1248"/>
                  <a:gd name="T90" fmla="*/ 907 w 907"/>
                  <a:gd name="T91" fmla="*/ 227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07" h="1248">
                    <a:moveTo>
                      <a:pt x="907" y="227"/>
                    </a:moveTo>
                    <a:lnTo>
                      <a:pt x="907" y="284"/>
                    </a:lnTo>
                    <a:lnTo>
                      <a:pt x="851" y="284"/>
                    </a:lnTo>
                    <a:lnTo>
                      <a:pt x="851" y="511"/>
                    </a:lnTo>
                    <a:lnTo>
                      <a:pt x="794" y="511"/>
                    </a:ln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624"/>
                    </a:lnTo>
                    <a:lnTo>
                      <a:pt x="681" y="624"/>
                    </a:lnTo>
                    <a:lnTo>
                      <a:pt x="624" y="624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67" y="907"/>
                    </a:lnTo>
                    <a:lnTo>
                      <a:pt x="510" y="907"/>
                    </a:lnTo>
                    <a:lnTo>
                      <a:pt x="510" y="1191"/>
                    </a:lnTo>
                    <a:lnTo>
                      <a:pt x="397" y="1191"/>
                    </a:lnTo>
                    <a:lnTo>
                      <a:pt x="397" y="1248"/>
                    </a:lnTo>
                    <a:lnTo>
                      <a:pt x="284" y="1248"/>
                    </a:lnTo>
                    <a:lnTo>
                      <a:pt x="284" y="1191"/>
                    </a:lnTo>
                    <a:lnTo>
                      <a:pt x="340" y="1191"/>
                    </a:lnTo>
                    <a:lnTo>
                      <a:pt x="340" y="1134"/>
                    </a:lnTo>
                    <a:lnTo>
                      <a:pt x="227" y="1134"/>
                    </a:lnTo>
                    <a:lnTo>
                      <a:pt x="227" y="1021"/>
                    </a:lnTo>
                    <a:lnTo>
                      <a:pt x="57" y="1021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624" y="114"/>
                    </a:lnTo>
                    <a:lnTo>
                      <a:pt x="624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794" y="114"/>
                    </a:lnTo>
                    <a:lnTo>
                      <a:pt x="851" y="114"/>
                    </a:lnTo>
                    <a:lnTo>
                      <a:pt x="851" y="227"/>
                    </a:lnTo>
                    <a:lnTo>
                      <a:pt x="90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5" name="Freeform 291"/>
              <p:cNvSpPr>
                <a:spLocks/>
              </p:cNvSpPr>
              <p:nvPr/>
            </p:nvSpPr>
            <p:spPr bwMode="auto">
              <a:xfrm>
                <a:off x="3534" y="800"/>
                <a:ext cx="964" cy="680"/>
              </a:xfrm>
              <a:custGeom>
                <a:avLst/>
                <a:gdLst>
                  <a:gd name="T0" fmla="*/ 284 w 964"/>
                  <a:gd name="T1" fmla="*/ 624 h 680"/>
                  <a:gd name="T2" fmla="*/ 454 w 964"/>
                  <a:gd name="T3" fmla="*/ 624 h 680"/>
                  <a:gd name="T4" fmla="*/ 454 w 964"/>
                  <a:gd name="T5" fmla="*/ 567 h 680"/>
                  <a:gd name="T6" fmla="*/ 624 w 964"/>
                  <a:gd name="T7" fmla="*/ 567 h 680"/>
                  <a:gd name="T8" fmla="*/ 624 w 964"/>
                  <a:gd name="T9" fmla="*/ 624 h 680"/>
                  <a:gd name="T10" fmla="*/ 681 w 964"/>
                  <a:gd name="T11" fmla="*/ 624 h 680"/>
                  <a:gd name="T12" fmla="*/ 681 w 964"/>
                  <a:gd name="T13" fmla="*/ 680 h 680"/>
                  <a:gd name="T14" fmla="*/ 794 w 964"/>
                  <a:gd name="T15" fmla="*/ 680 h 680"/>
                  <a:gd name="T16" fmla="*/ 794 w 964"/>
                  <a:gd name="T17" fmla="*/ 624 h 680"/>
                  <a:gd name="T18" fmla="*/ 851 w 964"/>
                  <a:gd name="T19" fmla="*/ 624 h 680"/>
                  <a:gd name="T20" fmla="*/ 851 w 964"/>
                  <a:gd name="T21" fmla="*/ 340 h 680"/>
                  <a:gd name="T22" fmla="*/ 908 w 964"/>
                  <a:gd name="T23" fmla="*/ 340 h 680"/>
                  <a:gd name="T24" fmla="*/ 908 w 964"/>
                  <a:gd name="T25" fmla="*/ 284 h 680"/>
                  <a:gd name="T26" fmla="*/ 964 w 964"/>
                  <a:gd name="T27" fmla="*/ 284 h 680"/>
                  <a:gd name="T28" fmla="*/ 964 w 964"/>
                  <a:gd name="T29" fmla="*/ 113 h 680"/>
                  <a:gd name="T30" fmla="*/ 908 w 964"/>
                  <a:gd name="T31" fmla="*/ 113 h 680"/>
                  <a:gd name="T32" fmla="*/ 908 w 964"/>
                  <a:gd name="T33" fmla="*/ 0 h 680"/>
                  <a:gd name="T34" fmla="*/ 567 w 964"/>
                  <a:gd name="T35" fmla="*/ 0 h 680"/>
                  <a:gd name="T36" fmla="*/ 567 w 964"/>
                  <a:gd name="T37" fmla="*/ 57 h 680"/>
                  <a:gd name="T38" fmla="*/ 454 w 964"/>
                  <a:gd name="T39" fmla="*/ 57 h 680"/>
                  <a:gd name="T40" fmla="*/ 454 w 964"/>
                  <a:gd name="T41" fmla="*/ 170 h 680"/>
                  <a:gd name="T42" fmla="*/ 397 w 964"/>
                  <a:gd name="T43" fmla="*/ 170 h 680"/>
                  <a:gd name="T44" fmla="*/ 397 w 964"/>
                  <a:gd name="T45" fmla="*/ 113 h 680"/>
                  <a:gd name="T46" fmla="*/ 284 w 964"/>
                  <a:gd name="T47" fmla="*/ 113 h 680"/>
                  <a:gd name="T48" fmla="*/ 284 w 964"/>
                  <a:gd name="T49" fmla="*/ 0 h 680"/>
                  <a:gd name="T50" fmla="*/ 227 w 964"/>
                  <a:gd name="T51" fmla="*/ 0 h 680"/>
                  <a:gd name="T52" fmla="*/ 227 w 964"/>
                  <a:gd name="T53" fmla="*/ 113 h 680"/>
                  <a:gd name="T54" fmla="*/ 114 w 964"/>
                  <a:gd name="T55" fmla="*/ 113 h 680"/>
                  <a:gd name="T56" fmla="*/ 57 w 964"/>
                  <a:gd name="T57" fmla="*/ 113 h 680"/>
                  <a:gd name="T58" fmla="*/ 57 w 964"/>
                  <a:gd name="T59" fmla="*/ 170 h 680"/>
                  <a:gd name="T60" fmla="*/ 0 w 964"/>
                  <a:gd name="T61" fmla="*/ 170 h 680"/>
                  <a:gd name="T62" fmla="*/ 0 w 964"/>
                  <a:gd name="T63" fmla="*/ 227 h 680"/>
                  <a:gd name="T64" fmla="*/ 57 w 964"/>
                  <a:gd name="T65" fmla="*/ 227 h 680"/>
                  <a:gd name="T66" fmla="*/ 57 w 964"/>
                  <a:gd name="T67" fmla="*/ 397 h 680"/>
                  <a:gd name="T68" fmla="*/ 341 w 964"/>
                  <a:gd name="T69" fmla="*/ 397 h 680"/>
                  <a:gd name="T70" fmla="*/ 341 w 964"/>
                  <a:gd name="T71" fmla="*/ 567 h 680"/>
                  <a:gd name="T72" fmla="*/ 284 w 964"/>
                  <a:gd name="T73" fmla="*/ 567 h 680"/>
                  <a:gd name="T74" fmla="*/ 284 w 964"/>
                  <a:gd name="T75" fmla="*/ 624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64" h="680">
                    <a:moveTo>
                      <a:pt x="284" y="624"/>
                    </a:moveTo>
                    <a:lnTo>
                      <a:pt x="454" y="624"/>
                    </a:lnTo>
                    <a:lnTo>
                      <a:pt x="454" y="567"/>
                    </a:lnTo>
                    <a:lnTo>
                      <a:pt x="624" y="567"/>
                    </a:lnTo>
                    <a:lnTo>
                      <a:pt x="624" y="624"/>
                    </a:lnTo>
                    <a:lnTo>
                      <a:pt x="681" y="624"/>
                    </a:lnTo>
                    <a:lnTo>
                      <a:pt x="681" y="680"/>
                    </a:lnTo>
                    <a:lnTo>
                      <a:pt x="794" y="680"/>
                    </a:lnTo>
                    <a:lnTo>
                      <a:pt x="794" y="624"/>
                    </a:lnTo>
                    <a:lnTo>
                      <a:pt x="851" y="624"/>
                    </a:lnTo>
                    <a:lnTo>
                      <a:pt x="851" y="340"/>
                    </a:lnTo>
                    <a:lnTo>
                      <a:pt x="908" y="340"/>
                    </a:lnTo>
                    <a:lnTo>
                      <a:pt x="908" y="284"/>
                    </a:lnTo>
                    <a:lnTo>
                      <a:pt x="964" y="284"/>
                    </a:lnTo>
                    <a:lnTo>
                      <a:pt x="964" y="113"/>
                    </a:lnTo>
                    <a:lnTo>
                      <a:pt x="908" y="113"/>
                    </a:lnTo>
                    <a:lnTo>
                      <a:pt x="908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454" y="57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97"/>
                    </a:lnTo>
                    <a:lnTo>
                      <a:pt x="341" y="397"/>
                    </a:lnTo>
                    <a:lnTo>
                      <a:pt x="341" y="567"/>
                    </a:lnTo>
                    <a:lnTo>
                      <a:pt x="284" y="567"/>
                    </a:lnTo>
                    <a:lnTo>
                      <a:pt x="284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6" name="Freeform 292"/>
              <p:cNvSpPr>
                <a:spLocks/>
              </p:cNvSpPr>
              <p:nvPr/>
            </p:nvSpPr>
            <p:spPr bwMode="auto">
              <a:xfrm>
                <a:off x="1890" y="290"/>
                <a:ext cx="2495" cy="1701"/>
              </a:xfrm>
              <a:custGeom>
                <a:avLst/>
                <a:gdLst>
                  <a:gd name="T0" fmla="*/ 2381 w 2495"/>
                  <a:gd name="T1" fmla="*/ 453 h 1701"/>
                  <a:gd name="T2" fmla="*/ 2438 w 2495"/>
                  <a:gd name="T3" fmla="*/ 397 h 1701"/>
                  <a:gd name="T4" fmla="*/ 2495 w 2495"/>
                  <a:gd name="T5" fmla="*/ 283 h 1701"/>
                  <a:gd name="T6" fmla="*/ 2438 w 2495"/>
                  <a:gd name="T7" fmla="*/ 227 h 1701"/>
                  <a:gd name="T8" fmla="*/ 2381 w 2495"/>
                  <a:gd name="T9" fmla="*/ 170 h 1701"/>
                  <a:gd name="T10" fmla="*/ 2268 w 2495"/>
                  <a:gd name="T11" fmla="*/ 340 h 1701"/>
                  <a:gd name="T12" fmla="*/ 2211 w 2495"/>
                  <a:gd name="T13" fmla="*/ 453 h 1701"/>
                  <a:gd name="T14" fmla="*/ 2098 w 2495"/>
                  <a:gd name="T15" fmla="*/ 397 h 1701"/>
                  <a:gd name="T16" fmla="*/ 2041 w 2495"/>
                  <a:gd name="T17" fmla="*/ 340 h 1701"/>
                  <a:gd name="T18" fmla="*/ 1985 w 2495"/>
                  <a:gd name="T19" fmla="*/ 397 h 1701"/>
                  <a:gd name="T20" fmla="*/ 1871 w 2495"/>
                  <a:gd name="T21" fmla="*/ 227 h 1701"/>
                  <a:gd name="T22" fmla="*/ 1701 w 2495"/>
                  <a:gd name="T23" fmla="*/ 170 h 1701"/>
                  <a:gd name="T24" fmla="*/ 1588 w 2495"/>
                  <a:gd name="T25" fmla="*/ 113 h 1701"/>
                  <a:gd name="T26" fmla="*/ 1474 w 2495"/>
                  <a:gd name="T27" fmla="*/ 170 h 1701"/>
                  <a:gd name="T28" fmla="*/ 1418 w 2495"/>
                  <a:gd name="T29" fmla="*/ 0 h 1701"/>
                  <a:gd name="T30" fmla="*/ 1361 w 2495"/>
                  <a:gd name="T31" fmla="*/ 56 h 1701"/>
                  <a:gd name="T32" fmla="*/ 1304 w 2495"/>
                  <a:gd name="T33" fmla="*/ 170 h 1701"/>
                  <a:gd name="T34" fmla="*/ 1247 w 2495"/>
                  <a:gd name="T35" fmla="*/ 283 h 1701"/>
                  <a:gd name="T36" fmla="*/ 1077 w 2495"/>
                  <a:gd name="T37" fmla="*/ 397 h 1701"/>
                  <a:gd name="T38" fmla="*/ 1021 w 2495"/>
                  <a:gd name="T39" fmla="*/ 453 h 1701"/>
                  <a:gd name="T40" fmla="*/ 850 w 2495"/>
                  <a:gd name="T41" fmla="*/ 397 h 1701"/>
                  <a:gd name="T42" fmla="*/ 737 w 2495"/>
                  <a:gd name="T43" fmla="*/ 340 h 1701"/>
                  <a:gd name="T44" fmla="*/ 624 w 2495"/>
                  <a:gd name="T45" fmla="*/ 283 h 1701"/>
                  <a:gd name="T46" fmla="*/ 170 w 2495"/>
                  <a:gd name="T47" fmla="*/ 340 h 1701"/>
                  <a:gd name="T48" fmla="*/ 113 w 2495"/>
                  <a:gd name="T49" fmla="*/ 397 h 1701"/>
                  <a:gd name="T50" fmla="*/ 57 w 2495"/>
                  <a:gd name="T51" fmla="*/ 453 h 1701"/>
                  <a:gd name="T52" fmla="*/ 0 w 2495"/>
                  <a:gd name="T53" fmla="*/ 623 h 1701"/>
                  <a:gd name="T54" fmla="*/ 57 w 2495"/>
                  <a:gd name="T55" fmla="*/ 794 h 1701"/>
                  <a:gd name="T56" fmla="*/ 170 w 2495"/>
                  <a:gd name="T57" fmla="*/ 850 h 1701"/>
                  <a:gd name="T58" fmla="*/ 227 w 2495"/>
                  <a:gd name="T59" fmla="*/ 907 h 1701"/>
                  <a:gd name="T60" fmla="*/ 340 w 2495"/>
                  <a:gd name="T61" fmla="*/ 850 h 1701"/>
                  <a:gd name="T62" fmla="*/ 567 w 2495"/>
                  <a:gd name="T63" fmla="*/ 907 h 1701"/>
                  <a:gd name="T64" fmla="*/ 680 w 2495"/>
                  <a:gd name="T65" fmla="*/ 964 h 1701"/>
                  <a:gd name="T66" fmla="*/ 794 w 2495"/>
                  <a:gd name="T67" fmla="*/ 1020 h 1701"/>
                  <a:gd name="T68" fmla="*/ 850 w 2495"/>
                  <a:gd name="T69" fmla="*/ 1077 h 1701"/>
                  <a:gd name="T70" fmla="*/ 964 w 2495"/>
                  <a:gd name="T71" fmla="*/ 1190 h 1701"/>
                  <a:gd name="T72" fmla="*/ 1077 w 2495"/>
                  <a:gd name="T73" fmla="*/ 1247 h 1701"/>
                  <a:gd name="T74" fmla="*/ 1247 w 2495"/>
                  <a:gd name="T75" fmla="*/ 1190 h 1701"/>
                  <a:gd name="T76" fmla="*/ 1304 w 2495"/>
                  <a:gd name="T77" fmla="*/ 1077 h 1701"/>
                  <a:gd name="T78" fmla="*/ 1474 w 2495"/>
                  <a:gd name="T79" fmla="*/ 1020 h 1701"/>
                  <a:gd name="T80" fmla="*/ 1588 w 2495"/>
                  <a:gd name="T81" fmla="*/ 1077 h 1701"/>
                  <a:gd name="T82" fmla="*/ 1644 w 2495"/>
                  <a:gd name="T83" fmla="*/ 1190 h 1701"/>
                  <a:gd name="T84" fmla="*/ 1531 w 2495"/>
                  <a:gd name="T85" fmla="*/ 1417 h 1701"/>
                  <a:gd name="T86" fmla="*/ 1474 w 2495"/>
                  <a:gd name="T87" fmla="*/ 1474 h 1701"/>
                  <a:gd name="T88" fmla="*/ 1531 w 2495"/>
                  <a:gd name="T89" fmla="*/ 1531 h 1701"/>
                  <a:gd name="T90" fmla="*/ 1588 w 2495"/>
                  <a:gd name="T91" fmla="*/ 1644 h 1701"/>
                  <a:gd name="T92" fmla="*/ 1644 w 2495"/>
                  <a:gd name="T93" fmla="*/ 1701 h 1701"/>
                  <a:gd name="T94" fmla="*/ 1814 w 2495"/>
                  <a:gd name="T95" fmla="*/ 1361 h 1701"/>
                  <a:gd name="T96" fmla="*/ 1871 w 2495"/>
                  <a:gd name="T97" fmla="*/ 1304 h 1701"/>
                  <a:gd name="T98" fmla="*/ 1928 w 2495"/>
                  <a:gd name="T99" fmla="*/ 1247 h 1701"/>
                  <a:gd name="T100" fmla="*/ 1985 w 2495"/>
                  <a:gd name="T101" fmla="*/ 1190 h 1701"/>
                  <a:gd name="T102" fmla="*/ 2041 w 2495"/>
                  <a:gd name="T103" fmla="*/ 1134 h 1701"/>
                  <a:gd name="T104" fmla="*/ 1928 w 2495"/>
                  <a:gd name="T105" fmla="*/ 1077 h 1701"/>
                  <a:gd name="T106" fmla="*/ 1985 w 2495"/>
                  <a:gd name="T107" fmla="*/ 907 h 1701"/>
                  <a:gd name="T108" fmla="*/ 1701 w 2495"/>
                  <a:gd name="T109" fmla="*/ 737 h 1701"/>
                  <a:gd name="T110" fmla="*/ 1644 w 2495"/>
                  <a:gd name="T111" fmla="*/ 680 h 1701"/>
                  <a:gd name="T112" fmla="*/ 1701 w 2495"/>
                  <a:gd name="T113" fmla="*/ 623 h 1701"/>
                  <a:gd name="T114" fmla="*/ 1871 w 2495"/>
                  <a:gd name="T115" fmla="*/ 510 h 1701"/>
                  <a:gd name="T116" fmla="*/ 1928 w 2495"/>
                  <a:gd name="T117" fmla="*/ 623 h 1701"/>
                  <a:gd name="T118" fmla="*/ 2041 w 2495"/>
                  <a:gd name="T119" fmla="*/ 680 h 1701"/>
                  <a:gd name="T120" fmla="*/ 2098 w 2495"/>
                  <a:gd name="T121" fmla="*/ 567 h 1701"/>
                  <a:gd name="T122" fmla="*/ 2211 w 2495"/>
                  <a:gd name="T123" fmla="*/ 51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5" h="1701">
                    <a:moveTo>
                      <a:pt x="2381" y="510"/>
                    </a:moveTo>
                    <a:lnTo>
                      <a:pt x="2381" y="453"/>
                    </a:lnTo>
                    <a:lnTo>
                      <a:pt x="2438" y="453"/>
                    </a:lnTo>
                    <a:lnTo>
                      <a:pt x="2438" y="397"/>
                    </a:lnTo>
                    <a:lnTo>
                      <a:pt x="2495" y="397"/>
                    </a:lnTo>
                    <a:lnTo>
                      <a:pt x="2495" y="283"/>
                    </a:lnTo>
                    <a:lnTo>
                      <a:pt x="2438" y="283"/>
                    </a:lnTo>
                    <a:lnTo>
                      <a:pt x="2438" y="227"/>
                    </a:lnTo>
                    <a:lnTo>
                      <a:pt x="2381" y="227"/>
                    </a:lnTo>
                    <a:lnTo>
                      <a:pt x="2381" y="170"/>
                    </a:lnTo>
                    <a:lnTo>
                      <a:pt x="2268" y="170"/>
                    </a:lnTo>
                    <a:lnTo>
                      <a:pt x="2268" y="340"/>
                    </a:lnTo>
                    <a:lnTo>
                      <a:pt x="2211" y="340"/>
                    </a:lnTo>
                    <a:lnTo>
                      <a:pt x="2211" y="453"/>
                    </a:lnTo>
                    <a:lnTo>
                      <a:pt x="2098" y="453"/>
                    </a:lnTo>
                    <a:lnTo>
                      <a:pt x="2098" y="397"/>
                    </a:lnTo>
                    <a:lnTo>
                      <a:pt x="2041" y="397"/>
                    </a:lnTo>
                    <a:lnTo>
                      <a:pt x="2041" y="340"/>
                    </a:lnTo>
                    <a:lnTo>
                      <a:pt x="1985" y="340"/>
                    </a:lnTo>
                    <a:lnTo>
                      <a:pt x="1985" y="397"/>
                    </a:lnTo>
                    <a:lnTo>
                      <a:pt x="1871" y="397"/>
                    </a:lnTo>
                    <a:lnTo>
                      <a:pt x="1871" y="227"/>
                    </a:lnTo>
                    <a:lnTo>
                      <a:pt x="1871" y="170"/>
                    </a:lnTo>
                    <a:lnTo>
                      <a:pt x="1701" y="170"/>
                    </a:lnTo>
                    <a:lnTo>
                      <a:pt x="1701" y="113"/>
                    </a:lnTo>
                    <a:lnTo>
                      <a:pt x="1588" y="113"/>
                    </a:lnTo>
                    <a:lnTo>
                      <a:pt x="1588" y="170"/>
                    </a:lnTo>
                    <a:lnTo>
                      <a:pt x="1474" y="170"/>
                    </a:lnTo>
                    <a:lnTo>
                      <a:pt x="1474" y="0"/>
                    </a:lnTo>
                    <a:lnTo>
                      <a:pt x="1418" y="0"/>
                    </a:lnTo>
                    <a:lnTo>
                      <a:pt x="1418" y="56"/>
                    </a:lnTo>
                    <a:lnTo>
                      <a:pt x="1361" y="56"/>
                    </a:lnTo>
                    <a:lnTo>
                      <a:pt x="1361" y="170"/>
                    </a:lnTo>
                    <a:lnTo>
                      <a:pt x="1304" y="170"/>
                    </a:lnTo>
                    <a:lnTo>
                      <a:pt x="1304" y="283"/>
                    </a:lnTo>
                    <a:lnTo>
                      <a:pt x="1247" y="283"/>
                    </a:lnTo>
                    <a:lnTo>
                      <a:pt x="1247" y="397"/>
                    </a:lnTo>
                    <a:lnTo>
                      <a:pt x="1077" y="397"/>
                    </a:lnTo>
                    <a:lnTo>
                      <a:pt x="1021" y="397"/>
                    </a:lnTo>
                    <a:lnTo>
                      <a:pt x="1021" y="453"/>
                    </a:lnTo>
                    <a:lnTo>
                      <a:pt x="850" y="453"/>
                    </a:lnTo>
                    <a:lnTo>
                      <a:pt x="850" y="397"/>
                    </a:lnTo>
                    <a:lnTo>
                      <a:pt x="737" y="397"/>
                    </a:lnTo>
                    <a:lnTo>
                      <a:pt x="737" y="340"/>
                    </a:lnTo>
                    <a:lnTo>
                      <a:pt x="624" y="340"/>
                    </a:lnTo>
                    <a:lnTo>
                      <a:pt x="624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794"/>
                    </a:lnTo>
                    <a:lnTo>
                      <a:pt x="170" y="794"/>
                    </a:lnTo>
                    <a:lnTo>
                      <a:pt x="170" y="850"/>
                    </a:lnTo>
                    <a:lnTo>
                      <a:pt x="227" y="850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850"/>
                    </a:lnTo>
                    <a:lnTo>
                      <a:pt x="567" y="850"/>
                    </a:lnTo>
                    <a:lnTo>
                      <a:pt x="567" y="907"/>
                    </a:lnTo>
                    <a:lnTo>
                      <a:pt x="680" y="907"/>
                    </a:lnTo>
                    <a:lnTo>
                      <a:pt x="680" y="964"/>
                    </a:lnTo>
                    <a:lnTo>
                      <a:pt x="794" y="964"/>
                    </a:lnTo>
                    <a:lnTo>
                      <a:pt x="794" y="1020"/>
                    </a:lnTo>
                    <a:lnTo>
                      <a:pt x="850" y="1020"/>
                    </a:lnTo>
                    <a:lnTo>
                      <a:pt x="850" y="1077"/>
                    </a:lnTo>
                    <a:lnTo>
                      <a:pt x="964" y="1077"/>
                    </a:lnTo>
                    <a:lnTo>
                      <a:pt x="964" y="1190"/>
                    </a:lnTo>
                    <a:lnTo>
                      <a:pt x="1077" y="1190"/>
                    </a:lnTo>
                    <a:lnTo>
                      <a:pt x="1077" y="1247"/>
                    </a:lnTo>
                    <a:lnTo>
                      <a:pt x="1247" y="1247"/>
                    </a:lnTo>
                    <a:lnTo>
                      <a:pt x="1247" y="1190"/>
                    </a:lnTo>
                    <a:lnTo>
                      <a:pt x="1304" y="1190"/>
                    </a:lnTo>
                    <a:lnTo>
                      <a:pt x="1304" y="1077"/>
                    </a:lnTo>
                    <a:lnTo>
                      <a:pt x="1474" y="1077"/>
                    </a:lnTo>
                    <a:lnTo>
                      <a:pt x="1474" y="1020"/>
                    </a:lnTo>
                    <a:lnTo>
                      <a:pt x="1588" y="1020"/>
                    </a:lnTo>
                    <a:lnTo>
                      <a:pt x="1588" y="1077"/>
                    </a:lnTo>
                    <a:lnTo>
                      <a:pt x="1644" y="1077"/>
                    </a:lnTo>
                    <a:lnTo>
                      <a:pt x="1644" y="1190"/>
                    </a:lnTo>
                    <a:lnTo>
                      <a:pt x="1531" y="1190"/>
                    </a:lnTo>
                    <a:lnTo>
                      <a:pt x="1531" y="1417"/>
                    </a:lnTo>
                    <a:lnTo>
                      <a:pt x="1474" y="1417"/>
                    </a:lnTo>
                    <a:lnTo>
                      <a:pt x="1474" y="1474"/>
                    </a:lnTo>
                    <a:lnTo>
                      <a:pt x="1531" y="1474"/>
                    </a:lnTo>
                    <a:lnTo>
                      <a:pt x="1531" y="1531"/>
                    </a:lnTo>
                    <a:lnTo>
                      <a:pt x="1588" y="1531"/>
                    </a:lnTo>
                    <a:lnTo>
                      <a:pt x="1588" y="1644"/>
                    </a:lnTo>
                    <a:lnTo>
                      <a:pt x="1644" y="1644"/>
                    </a:lnTo>
                    <a:lnTo>
                      <a:pt x="1644" y="1701"/>
                    </a:lnTo>
                    <a:lnTo>
                      <a:pt x="1814" y="1701"/>
                    </a:lnTo>
                    <a:lnTo>
                      <a:pt x="1814" y="1361"/>
                    </a:lnTo>
                    <a:lnTo>
                      <a:pt x="1871" y="1361"/>
                    </a:lnTo>
                    <a:lnTo>
                      <a:pt x="1871" y="1304"/>
                    </a:lnTo>
                    <a:lnTo>
                      <a:pt x="1928" y="1304"/>
                    </a:lnTo>
                    <a:lnTo>
                      <a:pt x="1928" y="1247"/>
                    </a:lnTo>
                    <a:lnTo>
                      <a:pt x="1985" y="1247"/>
                    </a:lnTo>
                    <a:lnTo>
                      <a:pt x="1985" y="1190"/>
                    </a:lnTo>
                    <a:lnTo>
                      <a:pt x="2041" y="1190"/>
                    </a:lnTo>
                    <a:lnTo>
                      <a:pt x="2041" y="1134"/>
                    </a:lnTo>
                    <a:lnTo>
                      <a:pt x="1928" y="1134"/>
                    </a:lnTo>
                    <a:lnTo>
                      <a:pt x="1928" y="1077"/>
                    </a:lnTo>
                    <a:lnTo>
                      <a:pt x="1985" y="1077"/>
                    </a:lnTo>
                    <a:lnTo>
                      <a:pt x="1985" y="907"/>
                    </a:lnTo>
                    <a:lnTo>
                      <a:pt x="1701" y="907"/>
                    </a:lnTo>
                    <a:lnTo>
                      <a:pt x="1701" y="737"/>
                    </a:lnTo>
                    <a:lnTo>
                      <a:pt x="1644" y="737"/>
                    </a:lnTo>
                    <a:lnTo>
                      <a:pt x="1644" y="680"/>
                    </a:lnTo>
                    <a:lnTo>
                      <a:pt x="1701" y="680"/>
                    </a:lnTo>
                    <a:lnTo>
                      <a:pt x="1701" y="623"/>
                    </a:lnTo>
                    <a:lnTo>
                      <a:pt x="1871" y="623"/>
                    </a:lnTo>
                    <a:lnTo>
                      <a:pt x="1871" y="510"/>
                    </a:lnTo>
                    <a:lnTo>
                      <a:pt x="1928" y="510"/>
                    </a:lnTo>
                    <a:lnTo>
                      <a:pt x="1928" y="623"/>
                    </a:lnTo>
                    <a:lnTo>
                      <a:pt x="2041" y="623"/>
                    </a:lnTo>
                    <a:lnTo>
                      <a:pt x="2041" y="680"/>
                    </a:lnTo>
                    <a:lnTo>
                      <a:pt x="2098" y="680"/>
                    </a:lnTo>
                    <a:lnTo>
                      <a:pt x="2098" y="567"/>
                    </a:lnTo>
                    <a:lnTo>
                      <a:pt x="2211" y="567"/>
                    </a:lnTo>
                    <a:lnTo>
                      <a:pt x="2211" y="510"/>
                    </a:lnTo>
                    <a:lnTo>
                      <a:pt x="2381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7" name="Freeform 293"/>
              <p:cNvSpPr>
                <a:spLocks/>
              </p:cNvSpPr>
              <p:nvPr/>
            </p:nvSpPr>
            <p:spPr bwMode="auto">
              <a:xfrm>
                <a:off x="2400" y="1254"/>
                <a:ext cx="1134" cy="850"/>
              </a:xfrm>
              <a:custGeom>
                <a:avLst/>
                <a:gdLst>
                  <a:gd name="T0" fmla="*/ 57 w 1134"/>
                  <a:gd name="T1" fmla="*/ 283 h 850"/>
                  <a:gd name="T2" fmla="*/ 57 w 1134"/>
                  <a:gd name="T3" fmla="*/ 397 h 850"/>
                  <a:gd name="T4" fmla="*/ 0 w 1134"/>
                  <a:gd name="T5" fmla="*/ 397 h 850"/>
                  <a:gd name="T6" fmla="*/ 0 w 1134"/>
                  <a:gd name="T7" fmla="*/ 567 h 850"/>
                  <a:gd name="T8" fmla="*/ 170 w 1134"/>
                  <a:gd name="T9" fmla="*/ 567 h 850"/>
                  <a:gd name="T10" fmla="*/ 170 w 1134"/>
                  <a:gd name="T11" fmla="*/ 737 h 850"/>
                  <a:gd name="T12" fmla="*/ 227 w 1134"/>
                  <a:gd name="T13" fmla="*/ 737 h 850"/>
                  <a:gd name="T14" fmla="*/ 227 w 1134"/>
                  <a:gd name="T15" fmla="*/ 793 h 850"/>
                  <a:gd name="T16" fmla="*/ 397 w 1134"/>
                  <a:gd name="T17" fmla="*/ 793 h 850"/>
                  <a:gd name="T18" fmla="*/ 397 w 1134"/>
                  <a:gd name="T19" fmla="*/ 850 h 850"/>
                  <a:gd name="T20" fmla="*/ 567 w 1134"/>
                  <a:gd name="T21" fmla="*/ 850 h 850"/>
                  <a:gd name="T22" fmla="*/ 567 w 1134"/>
                  <a:gd name="T23" fmla="*/ 737 h 850"/>
                  <a:gd name="T24" fmla="*/ 681 w 1134"/>
                  <a:gd name="T25" fmla="*/ 737 h 850"/>
                  <a:gd name="T26" fmla="*/ 681 w 1134"/>
                  <a:gd name="T27" fmla="*/ 680 h 850"/>
                  <a:gd name="T28" fmla="*/ 737 w 1134"/>
                  <a:gd name="T29" fmla="*/ 680 h 850"/>
                  <a:gd name="T30" fmla="*/ 737 w 1134"/>
                  <a:gd name="T31" fmla="*/ 623 h 850"/>
                  <a:gd name="T32" fmla="*/ 794 w 1134"/>
                  <a:gd name="T33" fmla="*/ 623 h 850"/>
                  <a:gd name="T34" fmla="*/ 794 w 1134"/>
                  <a:gd name="T35" fmla="*/ 567 h 850"/>
                  <a:gd name="T36" fmla="*/ 851 w 1134"/>
                  <a:gd name="T37" fmla="*/ 567 h 850"/>
                  <a:gd name="T38" fmla="*/ 851 w 1134"/>
                  <a:gd name="T39" fmla="*/ 453 h 850"/>
                  <a:gd name="T40" fmla="*/ 1021 w 1134"/>
                  <a:gd name="T41" fmla="*/ 453 h 850"/>
                  <a:gd name="T42" fmla="*/ 1021 w 1134"/>
                  <a:gd name="T43" fmla="*/ 226 h 850"/>
                  <a:gd name="T44" fmla="*/ 1134 w 1134"/>
                  <a:gd name="T45" fmla="*/ 226 h 850"/>
                  <a:gd name="T46" fmla="*/ 1134 w 1134"/>
                  <a:gd name="T47" fmla="*/ 113 h 850"/>
                  <a:gd name="T48" fmla="*/ 1078 w 1134"/>
                  <a:gd name="T49" fmla="*/ 113 h 850"/>
                  <a:gd name="T50" fmla="*/ 1078 w 1134"/>
                  <a:gd name="T51" fmla="*/ 56 h 850"/>
                  <a:gd name="T52" fmla="*/ 964 w 1134"/>
                  <a:gd name="T53" fmla="*/ 56 h 850"/>
                  <a:gd name="T54" fmla="*/ 964 w 1134"/>
                  <a:gd name="T55" fmla="*/ 113 h 850"/>
                  <a:gd name="T56" fmla="*/ 794 w 1134"/>
                  <a:gd name="T57" fmla="*/ 113 h 850"/>
                  <a:gd name="T58" fmla="*/ 794 w 1134"/>
                  <a:gd name="T59" fmla="*/ 226 h 850"/>
                  <a:gd name="T60" fmla="*/ 737 w 1134"/>
                  <a:gd name="T61" fmla="*/ 226 h 850"/>
                  <a:gd name="T62" fmla="*/ 737 w 1134"/>
                  <a:gd name="T63" fmla="*/ 283 h 850"/>
                  <a:gd name="T64" fmla="*/ 567 w 1134"/>
                  <a:gd name="T65" fmla="*/ 283 h 850"/>
                  <a:gd name="T66" fmla="*/ 567 w 1134"/>
                  <a:gd name="T67" fmla="*/ 226 h 850"/>
                  <a:gd name="T68" fmla="*/ 454 w 1134"/>
                  <a:gd name="T69" fmla="*/ 226 h 850"/>
                  <a:gd name="T70" fmla="*/ 454 w 1134"/>
                  <a:gd name="T71" fmla="*/ 113 h 850"/>
                  <a:gd name="T72" fmla="*/ 340 w 1134"/>
                  <a:gd name="T73" fmla="*/ 113 h 850"/>
                  <a:gd name="T74" fmla="*/ 340 w 1134"/>
                  <a:gd name="T75" fmla="*/ 56 h 850"/>
                  <a:gd name="T76" fmla="*/ 284 w 1134"/>
                  <a:gd name="T77" fmla="*/ 56 h 850"/>
                  <a:gd name="T78" fmla="*/ 284 w 1134"/>
                  <a:gd name="T79" fmla="*/ 0 h 850"/>
                  <a:gd name="T80" fmla="*/ 170 w 1134"/>
                  <a:gd name="T81" fmla="*/ 0 h 850"/>
                  <a:gd name="T82" fmla="*/ 170 w 1134"/>
                  <a:gd name="T83" fmla="*/ 113 h 850"/>
                  <a:gd name="T84" fmla="*/ 227 w 1134"/>
                  <a:gd name="T85" fmla="*/ 113 h 850"/>
                  <a:gd name="T86" fmla="*/ 227 w 1134"/>
                  <a:gd name="T87" fmla="*/ 170 h 850"/>
                  <a:gd name="T88" fmla="*/ 170 w 1134"/>
                  <a:gd name="T89" fmla="*/ 170 h 850"/>
                  <a:gd name="T90" fmla="*/ 170 w 1134"/>
                  <a:gd name="T91" fmla="*/ 283 h 850"/>
                  <a:gd name="T92" fmla="*/ 57 w 1134"/>
                  <a:gd name="T93" fmla="*/ 28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34" h="850">
                    <a:moveTo>
                      <a:pt x="57" y="283"/>
                    </a:moveTo>
                    <a:lnTo>
                      <a:pt x="57" y="397"/>
                    </a:lnTo>
                    <a:lnTo>
                      <a:pt x="0" y="397"/>
                    </a:lnTo>
                    <a:lnTo>
                      <a:pt x="0" y="567"/>
                    </a:lnTo>
                    <a:lnTo>
                      <a:pt x="170" y="567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793"/>
                    </a:lnTo>
                    <a:lnTo>
                      <a:pt x="397" y="793"/>
                    </a:lnTo>
                    <a:lnTo>
                      <a:pt x="397" y="850"/>
                    </a:lnTo>
                    <a:lnTo>
                      <a:pt x="567" y="850"/>
                    </a:lnTo>
                    <a:lnTo>
                      <a:pt x="567" y="737"/>
                    </a:lnTo>
                    <a:lnTo>
                      <a:pt x="681" y="737"/>
                    </a:lnTo>
                    <a:lnTo>
                      <a:pt x="681" y="680"/>
                    </a:lnTo>
                    <a:lnTo>
                      <a:pt x="737" y="680"/>
                    </a:lnTo>
                    <a:lnTo>
                      <a:pt x="737" y="623"/>
                    </a:lnTo>
                    <a:lnTo>
                      <a:pt x="794" y="623"/>
                    </a:lnTo>
                    <a:lnTo>
                      <a:pt x="794" y="567"/>
                    </a:lnTo>
                    <a:lnTo>
                      <a:pt x="851" y="567"/>
                    </a:lnTo>
                    <a:lnTo>
                      <a:pt x="851" y="453"/>
                    </a:lnTo>
                    <a:lnTo>
                      <a:pt x="1021" y="453"/>
                    </a:lnTo>
                    <a:lnTo>
                      <a:pt x="1021" y="226"/>
                    </a:lnTo>
                    <a:lnTo>
                      <a:pt x="1134" y="226"/>
                    </a:lnTo>
                    <a:lnTo>
                      <a:pt x="1134" y="113"/>
                    </a:lnTo>
                    <a:lnTo>
                      <a:pt x="1078" y="113"/>
                    </a:lnTo>
                    <a:lnTo>
                      <a:pt x="1078" y="56"/>
                    </a:lnTo>
                    <a:lnTo>
                      <a:pt x="964" y="56"/>
                    </a:lnTo>
                    <a:lnTo>
                      <a:pt x="964" y="113"/>
                    </a:lnTo>
                    <a:lnTo>
                      <a:pt x="794" y="113"/>
                    </a:lnTo>
                    <a:lnTo>
                      <a:pt x="794" y="226"/>
                    </a:lnTo>
                    <a:lnTo>
                      <a:pt x="737" y="226"/>
                    </a:lnTo>
                    <a:lnTo>
                      <a:pt x="737" y="283"/>
                    </a:lnTo>
                    <a:lnTo>
                      <a:pt x="567" y="283"/>
                    </a:lnTo>
                    <a:lnTo>
                      <a:pt x="567" y="226"/>
                    </a:lnTo>
                    <a:lnTo>
                      <a:pt x="454" y="226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83"/>
                    </a:lnTo>
                    <a:lnTo>
                      <a:pt x="57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8" name="Freeform 294"/>
              <p:cNvSpPr>
                <a:spLocks/>
              </p:cNvSpPr>
              <p:nvPr/>
            </p:nvSpPr>
            <p:spPr bwMode="auto">
              <a:xfrm>
                <a:off x="1550" y="120"/>
                <a:ext cx="623" cy="1134"/>
              </a:xfrm>
              <a:custGeom>
                <a:avLst/>
                <a:gdLst>
                  <a:gd name="T0" fmla="*/ 0 w 623"/>
                  <a:gd name="T1" fmla="*/ 1020 h 1134"/>
                  <a:gd name="T2" fmla="*/ 113 w 623"/>
                  <a:gd name="T3" fmla="*/ 1020 h 1134"/>
                  <a:gd name="T4" fmla="*/ 113 w 623"/>
                  <a:gd name="T5" fmla="*/ 1077 h 1134"/>
                  <a:gd name="T6" fmla="*/ 228 w 623"/>
                  <a:gd name="T7" fmla="*/ 1077 h 1134"/>
                  <a:gd name="T8" fmla="*/ 227 w 623"/>
                  <a:gd name="T9" fmla="*/ 1134 h 1134"/>
                  <a:gd name="T10" fmla="*/ 397 w 623"/>
                  <a:gd name="T11" fmla="*/ 1134 h 1134"/>
                  <a:gd name="T12" fmla="*/ 397 w 623"/>
                  <a:gd name="T13" fmla="*/ 1077 h 1134"/>
                  <a:gd name="T14" fmla="*/ 397 w 623"/>
                  <a:gd name="T15" fmla="*/ 793 h 1134"/>
                  <a:gd name="T16" fmla="*/ 340 w 623"/>
                  <a:gd name="T17" fmla="*/ 793 h 1134"/>
                  <a:gd name="T18" fmla="*/ 340 w 623"/>
                  <a:gd name="T19" fmla="*/ 623 h 1134"/>
                  <a:gd name="T20" fmla="*/ 397 w 623"/>
                  <a:gd name="T21" fmla="*/ 623 h 1134"/>
                  <a:gd name="T22" fmla="*/ 397 w 623"/>
                  <a:gd name="T23" fmla="*/ 567 h 1134"/>
                  <a:gd name="T24" fmla="*/ 453 w 623"/>
                  <a:gd name="T25" fmla="*/ 567 h 1134"/>
                  <a:gd name="T26" fmla="*/ 453 w 623"/>
                  <a:gd name="T27" fmla="*/ 510 h 1134"/>
                  <a:gd name="T28" fmla="*/ 510 w 623"/>
                  <a:gd name="T29" fmla="*/ 510 h 1134"/>
                  <a:gd name="T30" fmla="*/ 510 w 623"/>
                  <a:gd name="T31" fmla="*/ 453 h 1134"/>
                  <a:gd name="T32" fmla="*/ 623 w 623"/>
                  <a:gd name="T33" fmla="*/ 453 h 1134"/>
                  <a:gd name="T34" fmla="*/ 623 w 623"/>
                  <a:gd name="T35" fmla="*/ 283 h 1134"/>
                  <a:gd name="T36" fmla="*/ 510 w 623"/>
                  <a:gd name="T37" fmla="*/ 283 h 1134"/>
                  <a:gd name="T38" fmla="*/ 510 w 623"/>
                  <a:gd name="T39" fmla="*/ 226 h 1134"/>
                  <a:gd name="T40" fmla="*/ 453 w 623"/>
                  <a:gd name="T41" fmla="*/ 226 h 1134"/>
                  <a:gd name="T42" fmla="*/ 453 w 623"/>
                  <a:gd name="T43" fmla="*/ 56 h 1134"/>
                  <a:gd name="T44" fmla="*/ 340 w 623"/>
                  <a:gd name="T45" fmla="*/ 56 h 1134"/>
                  <a:gd name="T46" fmla="*/ 340 w 623"/>
                  <a:gd name="T47" fmla="*/ 0 h 1134"/>
                  <a:gd name="T48" fmla="*/ 283 w 623"/>
                  <a:gd name="T49" fmla="*/ 0 h 1134"/>
                  <a:gd name="T50" fmla="*/ 283 w 623"/>
                  <a:gd name="T51" fmla="*/ 283 h 1134"/>
                  <a:gd name="T52" fmla="*/ 170 w 623"/>
                  <a:gd name="T53" fmla="*/ 283 h 1134"/>
                  <a:gd name="T54" fmla="*/ 170 w 623"/>
                  <a:gd name="T55" fmla="*/ 397 h 1134"/>
                  <a:gd name="T56" fmla="*/ 227 w 623"/>
                  <a:gd name="T57" fmla="*/ 397 h 1134"/>
                  <a:gd name="T58" fmla="*/ 227 w 623"/>
                  <a:gd name="T59" fmla="*/ 510 h 1134"/>
                  <a:gd name="T60" fmla="*/ 113 w 623"/>
                  <a:gd name="T61" fmla="*/ 510 h 1134"/>
                  <a:gd name="T62" fmla="*/ 113 w 623"/>
                  <a:gd name="T63" fmla="*/ 567 h 1134"/>
                  <a:gd name="T64" fmla="*/ 56 w 623"/>
                  <a:gd name="T65" fmla="*/ 567 h 1134"/>
                  <a:gd name="T66" fmla="*/ 56 w 623"/>
                  <a:gd name="T67" fmla="*/ 680 h 1134"/>
                  <a:gd name="T68" fmla="*/ 0 w 623"/>
                  <a:gd name="T69" fmla="*/ 680 h 1134"/>
                  <a:gd name="T70" fmla="*/ 0 w 623"/>
                  <a:gd name="T71" fmla="*/ 793 h 1134"/>
                  <a:gd name="T72" fmla="*/ 56 w 623"/>
                  <a:gd name="T73" fmla="*/ 793 h 1134"/>
                  <a:gd name="T74" fmla="*/ 56 w 623"/>
                  <a:gd name="T75" fmla="*/ 907 h 1134"/>
                  <a:gd name="T76" fmla="*/ 0 w 623"/>
                  <a:gd name="T77" fmla="*/ 907 h 1134"/>
                  <a:gd name="T78" fmla="*/ 0 w 623"/>
                  <a:gd name="T79" fmla="*/ 102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23" h="1134">
                    <a:moveTo>
                      <a:pt x="0" y="1020"/>
                    </a:moveTo>
                    <a:lnTo>
                      <a:pt x="113" y="1020"/>
                    </a:lnTo>
                    <a:lnTo>
                      <a:pt x="113" y="1077"/>
                    </a:lnTo>
                    <a:lnTo>
                      <a:pt x="228" y="1077"/>
                    </a:lnTo>
                    <a:lnTo>
                      <a:pt x="227" y="1134"/>
                    </a:lnTo>
                    <a:lnTo>
                      <a:pt x="397" y="1134"/>
                    </a:lnTo>
                    <a:lnTo>
                      <a:pt x="397" y="1077"/>
                    </a:lnTo>
                    <a:lnTo>
                      <a:pt x="397" y="793"/>
                    </a:lnTo>
                    <a:lnTo>
                      <a:pt x="340" y="793"/>
                    </a:lnTo>
                    <a:lnTo>
                      <a:pt x="340" y="623"/>
                    </a:lnTo>
                    <a:lnTo>
                      <a:pt x="397" y="623"/>
                    </a:lnTo>
                    <a:lnTo>
                      <a:pt x="397" y="567"/>
                    </a:lnTo>
                    <a:lnTo>
                      <a:pt x="453" y="567"/>
                    </a:lnTo>
                    <a:lnTo>
                      <a:pt x="453" y="510"/>
                    </a:lnTo>
                    <a:lnTo>
                      <a:pt x="510" y="510"/>
                    </a:lnTo>
                    <a:lnTo>
                      <a:pt x="510" y="453"/>
                    </a:lnTo>
                    <a:lnTo>
                      <a:pt x="623" y="453"/>
                    </a:lnTo>
                    <a:lnTo>
                      <a:pt x="623" y="283"/>
                    </a:lnTo>
                    <a:lnTo>
                      <a:pt x="510" y="283"/>
                    </a:lnTo>
                    <a:lnTo>
                      <a:pt x="510" y="226"/>
                    </a:lnTo>
                    <a:lnTo>
                      <a:pt x="453" y="226"/>
                    </a:lnTo>
                    <a:lnTo>
                      <a:pt x="453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83" y="283"/>
                    </a:lnTo>
                    <a:lnTo>
                      <a:pt x="170" y="283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56" y="680"/>
                    </a:lnTo>
                    <a:lnTo>
                      <a:pt x="0" y="680"/>
                    </a:lnTo>
                    <a:lnTo>
                      <a:pt x="0" y="793"/>
                    </a:lnTo>
                    <a:lnTo>
                      <a:pt x="56" y="793"/>
                    </a:lnTo>
                    <a:lnTo>
                      <a:pt x="56" y="907"/>
                    </a:lnTo>
                    <a:lnTo>
                      <a:pt x="0" y="907"/>
                    </a:lnTo>
                    <a:lnTo>
                      <a:pt x="0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1550" y="2161"/>
                <a:ext cx="567" cy="624"/>
              </a:xfrm>
              <a:custGeom>
                <a:avLst/>
                <a:gdLst>
                  <a:gd name="T0" fmla="*/ 56 w 567"/>
                  <a:gd name="T1" fmla="*/ 0 h 624"/>
                  <a:gd name="T2" fmla="*/ 56 w 567"/>
                  <a:gd name="T3" fmla="*/ 57 h 624"/>
                  <a:gd name="T4" fmla="*/ 0 w 567"/>
                  <a:gd name="T5" fmla="*/ 57 h 624"/>
                  <a:gd name="T6" fmla="*/ 0 w 567"/>
                  <a:gd name="T7" fmla="*/ 113 h 624"/>
                  <a:gd name="T8" fmla="*/ 56 w 567"/>
                  <a:gd name="T9" fmla="*/ 113 h 624"/>
                  <a:gd name="T10" fmla="*/ 56 w 567"/>
                  <a:gd name="T11" fmla="*/ 510 h 624"/>
                  <a:gd name="T12" fmla="*/ 113 w 567"/>
                  <a:gd name="T13" fmla="*/ 510 h 624"/>
                  <a:gd name="T14" fmla="*/ 113 w 567"/>
                  <a:gd name="T15" fmla="*/ 624 h 624"/>
                  <a:gd name="T16" fmla="*/ 340 w 567"/>
                  <a:gd name="T17" fmla="*/ 624 h 624"/>
                  <a:gd name="T18" fmla="*/ 340 w 567"/>
                  <a:gd name="T19" fmla="*/ 567 h 624"/>
                  <a:gd name="T20" fmla="*/ 567 w 567"/>
                  <a:gd name="T21" fmla="*/ 567 h 624"/>
                  <a:gd name="T22" fmla="*/ 567 w 567"/>
                  <a:gd name="T23" fmla="*/ 453 h 624"/>
                  <a:gd name="T24" fmla="*/ 453 w 567"/>
                  <a:gd name="T25" fmla="*/ 453 h 624"/>
                  <a:gd name="T26" fmla="*/ 453 w 567"/>
                  <a:gd name="T27" fmla="*/ 283 h 624"/>
                  <a:gd name="T28" fmla="*/ 340 w 567"/>
                  <a:gd name="T29" fmla="*/ 283 h 624"/>
                  <a:gd name="T30" fmla="*/ 340 w 567"/>
                  <a:gd name="T31" fmla="*/ 170 h 624"/>
                  <a:gd name="T32" fmla="*/ 283 w 567"/>
                  <a:gd name="T33" fmla="*/ 170 h 624"/>
                  <a:gd name="T34" fmla="*/ 283 w 567"/>
                  <a:gd name="T35" fmla="*/ 113 h 624"/>
                  <a:gd name="T36" fmla="*/ 227 w 567"/>
                  <a:gd name="T37" fmla="*/ 113 h 624"/>
                  <a:gd name="T38" fmla="*/ 227 w 567"/>
                  <a:gd name="T39" fmla="*/ 57 h 624"/>
                  <a:gd name="T40" fmla="*/ 113 w 567"/>
                  <a:gd name="T41" fmla="*/ 57 h 624"/>
                  <a:gd name="T42" fmla="*/ 113 w 567"/>
                  <a:gd name="T43" fmla="*/ 0 h 624"/>
                  <a:gd name="T44" fmla="*/ 56 w 567"/>
                  <a:gd name="T45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624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510"/>
                    </a:lnTo>
                    <a:lnTo>
                      <a:pt x="113" y="510"/>
                    </a:lnTo>
                    <a:lnTo>
                      <a:pt x="113" y="624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567" y="567"/>
                    </a:lnTo>
                    <a:lnTo>
                      <a:pt x="567" y="453"/>
                    </a:lnTo>
                    <a:lnTo>
                      <a:pt x="453" y="453"/>
                    </a:lnTo>
                    <a:lnTo>
                      <a:pt x="453" y="283"/>
                    </a:lnTo>
                    <a:lnTo>
                      <a:pt x="340" y="283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2230" y="1821"/>
                <a:ext cx="397" cy="453"/>
              </a:xfrm>
              <a:custGeom>
                <a:avLst/>
                <a:gdLst>
                  <a:gd name="T0" fmla="*/ 170 w 397"/>
                  <a:gd name="T1" fmla="*/ 0 h 453"/>
                  <a:gd name="T2" fmla="*/ 170 w 397"/>
                  <a:gd name="T3" fmla="*/ 113 h 453"/>
                  <a:gd name="T4" fmla="*/ 0 w 397"/>
                  <a:gd name="T5" fmla="*/ 113 h 453"/>
                  <a:gd name="T6" fmla="*/ 0 w 397"/>
                  <a:gd name="T7" fmla="*/ 397 h 453"/>
                  <a:gd name="T8" fmla="*/ 114 w 397"/>
                  <a:gd name="T9" fmla="*/ 397 h 453"/>
                  <a:gd name="T10" fmla="*/ 114 w 397"/>
                  <a:gd name="T11" fmla="*/ 453 h 453"/>
                  <a:gd name="T12" fmla="*/ 227 w 397"/>
                  <a:gd name="T13" fmla="*/ 453 h 453"/>
                  <a:gd name="T14" fmla="*/ 227 w 397"/>
                  <a:gd name="T15" fmla="*/ 340 h 453"/>
                  <a:gd name="T16" fmla="*/ 284 w 397"/>
                  <a:gd name="T17" fmla="*/ 340 h 453"/>
                  <a:gd name="T18" fmla="*/ 284 w 397"/>
                  <a:gd name="T19" fmla="*/ 397 h 453"/>
                  <a:gd name="T20" fmla="*/ 397 w 397"/>
                  <a:gd name="T21" fmla="*/ 397 h 453"/>
                  <a:gd name="T22" fmla="*/ 397 w 397"/>
                  <a:gd name="T23" fmla="*/ 170 h 453"/>
                  <a:gd name="T24" fmla="*/ 340 w 397"/>
                  <a:gd name="T25" fmla="*/ 170 h 453"/>
                  <a:gd name="T26" fmla="*/ 340 w 397"/>
                  <a:gd name="T27" fmla="*/ 56 h 453"/>
                  <a:gd name="T28" fmla="*/ 340 w 397"/>
                  <a:gd name="T29" fmla="*/ 0 h 453"/>
                  <a:gd name="T30" fmla="*/ 170 w 397"/>
                  <a:gd name="T3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453">
                    <a:moveTo>
                      <a:pt x="170" y="0"/>
                    </a:moveTo>
                    <a:lnTo>
                      <a:pt x="170" y="113"/>
                    </a:lnTo>
                    <a:lnTo>
                      <a:pt x="0" y="113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397"/>
                    </a:lnTo>
                    <a:lnTo>
                      <a:pt x="397" y="397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1" name="Freeform 297"/>
              <p:cNvSpPr>
                <a:spLocks/>
              </p:cNvSpPr>
              <p:nvPr/>
            </p:nvSpPr>
            <p:spPr bwMode="auto">
              <a:xfrm>
                <a:off x="2173" y="1651"/>
                <a:ext cx="227" cy="170"/>
              </a:xfrm>
              <a:custGeom>
                <a:avLst/>
                <a:gdLst>
                  <a:gd name="T0" fmla="*/ 227 w 227"/>
                  <a:gd name="T1" fmla="*/ 0 h 170"/>
                  <a:gd name="T2" fmla="*/ 57 w 227"/>
                  <a:gd name="T3" fmla="*/ 0 h 170"/>
                  <a:gd name="T4" fmla="*/ 57 w 227"/>
                  <a:gd name="T5" fmla="*/ 56 h 170"/>
                  <a:gd name="T6" fmla="*/ 0 w 227"/>
                  <a:gd name="T7" fmla="*/ 56 h 170"/>
                  <a:gd name="T8" fmla="*/ 0 w 227"/>
                  <a:gd name="T9" fmla="*/ 170 h 170"/>
                  <a:gd name="T10" fmla="*/ 227 w 227"/>
                  <a:gd name="T11" fmla="*/ 170 h 170"/>
                  <a:gd name="T12" fmla="*/ 227 w 227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170">
                    <a:moveTo>
                      <a:pt x="227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227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2" name="Freeform 298"/>
              <p:cNvSpPr>
                <a:spLocks/>
              </p:cNvSpPr>
              <p:nvPr/>
            </p:nvSpPr>
            <p:spPr bwMode="auto">
              <a:xfrm>
                <a:off x="2173" y="1821"/>
                <a:ext cx="227" cy="113"/>
              </a:xfrm>
              <a:custGeom>
                <a:avLst/>
                <a:gdLst>
                  <a:gd name="T0" fmla="*/ 227 w 227"/>
                  <a:gd name="T1" fmla="*/ 0 h 113"/>
                  <a:gd name="T2" fmla="*/ 0 w 227"/>
                  <a:gd name="T3" fmla="*/ 0 h 113"/>
                  <a:gd name="T4" fmla="*/ 0 w 227"/>
                  <a:gd name="T5" fmla="*/ 56 h 113"/>
                  <a:gd name="T6" fmla="*/ 57 w 227"/>
                  <a:gd name="T7" fmla="*/ 56 h 113"/>
                  <a:gd name="T8" fmla="*/ 57 w 227"/>
                  <a:gd name="T9" fmla="*/ 113 h 113"/>
                  <a:gd name="T10" fmla="*/ 227 w 227"/>
                  <a:gd name="T11" fmla="*/ 113 h 113"/>
                  <a:gd name="T12" fmla="*/ 227 w 227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113">
                    <a:moveTo>
                      <a:pt x="227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1947" y="1821"/>
                <a:ext cx="283" cy="453"/>
              </a:xfrm>
              <a:custGeom>
                <a:avLst/>
                <a:gdLst>
                  <a:gd name="T0" fmla="*/ 226 w 283"/>
                  <a:gd name="T1" fmla="*/ 0 h 453"/>
                  <a:gd name="T2" fmla="*/ 113 w 283"/>
                  <a:gd name="T3" fmla="*/ 0 h 453"/>
                  <a:gd name="T4" fmla="*/ 113 w 283"/>
                  <a:gd name="T5" fmla="*/ 170 h 453"/>
                  <a:gd name="T6" fmla="*/ 56 w 283"/>
                  <a:gd name="T7" fmla="*/ 170 h 453"/>
                  <a:gd name="T8" fmla="*/ 56 w 283"/>
                  <a:gd name="T9" fmla="*/ 226 h 453"/>
                  <a:gd name="T10" fmla="*/ 0 w 283"/>
                  <a:gd name="T11" fmla="*/ 226 h 453"/>
                  <a:gd name="T12" fmla="*/ 0 w 283"/>
                  <a:gd name="T13" fmla="*/ 397 h 453"/>
                  <a:gd name="T14" fmla="*/ 56 w 283"/>
                  <a:gd name="T15" fmla="*/ 397 h 453"/>
                  <a:gd name="T16" fmla="*/ 56 w 283"/>
                  <a:gd name="T17" fmla="*/ 453 h 453"/>
                  <a:gd name="T18" fmla="*/ 170 w 283"/>
                  <a:gd name="T19" fmla="*/ 453 h 453"/>
                  <a:gd name="T20" fmla="*/ 170 w 283"/>
                  <a:gd name="T21" fmla="*/ 397 h 453"/>
                  <a:gd name="T22" fmla="*/ 283 w 283"/>
                  <a:gd name="T23" fmla="*/ 397 h 453"/>
                  <a:gd name="T24" fmla="*/ 283 w 283"/>
                  <a:gd name="T25" fmla="*/ 56 h 453"/>
                  <a:gd name="T26" fmla="*/ 226 w 283"/>
                  <a:gd name="T27" fmla="*/ 56 h 453"/>
                  <a:gd name="T28" fmla="*/ 226 w 283"/>
                  <a:gd name="T2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453">
                    <a:moveTo>
                      <a:pt x="226" y="0"/>
                    </a:moveTo>
                    <a:lnTo>
                      <a:pt x="113" y="0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0" y="226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283" y="397"/>
                    </a:lnTo>
                    <a:lnTo>
                      <a:pt x="283" y="56"/>
                    </a:lnTo>
                    <a:lnTo>
                      <a:pt x="226" y="56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4" name="Freeform 300"/>
              <p:cNvSpPr>
                <a:spLocks/>
              </p:cNvSpPr>
              <p:nvPr/>
            </p:nvSpPr>
            <p:spPr bwMode="auto">
              <a:xfrm>
                <a:off x="1833" y="1707"/>
                <a:ext cx="340" cy="284"/>
              </a:xfrm>
              <a:custGeom>
                <a:avLst/>
                <a:gdLst>
                  <a:gd name="T0" fmla="*/ 340 w 340"/>
                  <a:gd name="T1" fmla="*/ 0 h 284"/>
                  <a:gd name="T2" fmla="*/ 57 w 340"/>
                  <a:gd name="T3" fmla="*/ 0 h 284"/>
                  <a:gd name="T4" fmla="*/ 57 w 340"/>
                  <a:gd name="T5" fmla="*/ 57 h 284"/>
                  <a:gd name="T6" fmla="*/ 0 w 340"/>
                  <a:gd name="T7" fmla="*/ 57 h 284"/>
                  <a:gd name="T8" fmla="*/ 0 w 340"/>
                  <a:gd name="T9" fmla="*/ 114 h 284"/>
                  <a:gd name="T10" fmla="*/ 114 w 340"/>
                  <a:gd name="T11" fmla="*/ 114 h 284"/>
                  <a:gd name="T12" fmla="*/ 114 w 340"/>
                  <a:gd name="T13" fmla="*/ 284 h 284"/>
                  <a:gd name="T14" fmla="*/ 227 w 340"/>
                  <a:gd name="T15" fmla="*/ 284 h 284"/>
                  <a:gd name="T16" fmla="*/ 227 w 340"/>
                  <a:gd name="T17" fmla="*/ 114 h 284"/>
                  <a:gd name="T18" fmla="*/ 340 w 340"/>
                  <a:gd name="T19" fmla="*/ 114 h 284"/>
                  <a:gd name="T20" fmla="*/ 340 w 340"/>
                  <a:gd name="T2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284">
                    <a:moveTo>
                      <a:pt x="34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284"/>
                    </a:lnTo>
                    <a:lnTo>
                      <a:pt x="227" y="284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5" name="Freeform 301"/>
              <p:cNvSpPr>
                <a:spLocks/>
              </p:cNvSpPr>
              <p:nvPr/>
            </p:nvSpPr>
            <p:spPr bwMode="auto">
              <a:xfrm>
                <a:off x="1833" y="1821"/>
                <a:ext cx="170" cy="283"/>
              </a:xfrm>
              <a:custGeom>
                <a:avLst/>
                <a:gdLst>
                  <a:gd name="T0" fmla="*/ 0 w 170"/>
                  <a:gd name="T1" fmla="*/ 0 h 283"/>
                  <a:gd name="T2" fmla="*/ 0 w 170"/>
                  <a:gd name="T3" fmla="*/ 283 h 283"/>
                  <a:gd name="T4" fmla="*/ 57 w 170"/>
                  <a:gd name="T5" fmla="*/ 283 h 283"/>
                  <a:gd name="T6" fmla="*/ 57 w 170"/>
                  <a:gd name="T7" fmla="*/ 226 h 283"/>
                  <a:gd name="T8" fmla="*/ 170 w 170"/>
                  <a:gd name="T9" fmla="*/ 226 h 283"/>
                  <a:gd name="T10" fmla="*/ 170 w 170"/>
                  <a:gd name="T11" fmla="*/ 170 h 283"/>
                  <a:gd name="T12" fmla="*/ 114 w 170"/>
                  <a:gd name="T13" fmla="*/ 170 h 283"/>
                  <a:gd name="T14" fmla="*/ 114 w 170"/>
                  <a:gd name="T15" fmla="*/ 0 h 283"/>
                  <a:gd name="T16" fmla="*/ 0 w 170"/>
                  <a:gd name="T1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83">
                    <a:moveTo>
                      <a:pt x="0" y="0"/>
                    </a:move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170" y="226"/>
                    </a:lnTo>
                    <a:lnTo>
                      <a:pt x="170" y="170"/>
                    </a:lnTo>
                    <a:lnTo>
                      <a:pt x="114" y="170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7" name="Freeform 303"/>
              <p:cNvSpPr>
                <a:spLocks/>
              </p:cNvSpPr>
              <p:nvPr/>
            </p:nvSpPr>
            <p:spPr bwMode="auto">
              <a:xfrm>
                <a:off x="1833" y="1254"/>
                <a:ext cx="340" cy="453"/>
              </a:xfrm>
              <a:custGeom>
                <a:avLst/>
                <a:gdLst>
                  <a:gd name="T0" fmla="*/ 57 w 340"/>
                  <a:gd name="T1" fmla="*/ 0 h 453"/>
                  <a:gd name="T2" fmla="*/ 57 w 340"/>
                  <a:gd name="T3" fmla="*/ 113 h 453"/>
                  <a:gd name="T4" fmla="*/ 114 w 340"/>
                  <a:gd name="T5" fmla="*/ 113 h 453"/>
                  <a:gd name="T6" fmla="*/ 114 w 340"/>
                  <a:gd name="T7" fmla="*/ 226 h 453"/>
                  <a:gd name="T8" fmla="*/ 57 w 340"/>
                  <a:gd name="T9" fmla="*/ 226 h 453"/>
                  <a:gd name="T10" fmla="*/ 57 w 340"/>
                  <a:gd name="T11" fmla="*/ 283 h 453"/>
                  <a:gd name="T12" fmla="*/ 0 w 340"/>
                  <a:gd name="T13" fmla="*/ 283 h 453"/>
                  <a:gd name="T14" fmla="*/ 0 w 340"/>
                  <a:gd name="T15" fmla="*/ 453 h 453"/>
                  <a:gd name="T16" fmla="*/ 227 w 340"/>
                  <a:gd name="T17" fmla="*/ 453 h 453"/>
                  <a:gd name="T18" fmla="*/ 227 w 340"/>
                  <a:gd name="T19" fmla="*/ 397 h 453"/>
                  <a:gd name="T20" fmla="*/ 284 w 340"/>
                  <a:gd name="T21" fmla="*/ 397 h 453"/>
                  <a:gd name="T22" fmla="*/ 284 w 340"/>
                  <a:gd name="T23" fmla="*/ 283 h 453"/>
                  <a:gd name="T24" fmla="*/ 340 w 340"/>
                  <a:gd name="T25" fmla="*/ 283 h 453"/>
                  <a:gd name="T26" fmla="*/ 340 w 340"/>
                  <a:gd name="T27" fmla="*/ 226 h 453"/>
                  <a:gd name="T28" fmla="*/ 284 w 340"/>
                  <a:gd name="T29" fmla="*/ 226 h 453"/>
                  <a:gd name="T30" fmla="*/ 284 w 340"/>
                  <a:gd name="T31" fmla="*/ 170 h 453"/>
                  <a:gd name="T32" fmla="*/ 227 w 340"/>
                  <a:gd name="T33" fmla="*/ 170 h 453"/>
                  <a:gd name="T34" fmla="*/ 227 w 340"/>
                  <a:gd name="T35" fmla="*/ 113 h 453"/>
                  <a:gd name="T36" fmla="*/ 170 w 340"/>
                  <a:gd name="T37" fmla="*/ 113 h 453"/>
                  <a:gd name="T38" fmla="*/ 170 w 340"/>
                  <a:gd name="T39" fmla="*/ 56 h 453"/>
                  <a:gd name="T40" fmla="*/ 114 w 340"/>
                  <a:gd name="T41" fmla="*/ 56 h 453"/>
                  <a:gd name="T42" fmla="*/ 114 w 340"/>
                  <a:gd name="T43" fmla="*/ 0 h 453"/>
                  <a:gd name="T44" fmla="*/ 57 w 340"/>
                  <a:gd name="T4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0" h="453">
                    <a:moveTo>
                      <a:pt x="57" y="0"/>
                    </a:move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226"/>
                    </a:lnTo>
                    <a:lnTo>
                      <a:pt x="284" y="226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8" name="Freeform 304"/>
              <p:cNvSpPr>
                <a:spLocks/>
              </p:cNvSpPr>
              <p:nvPr/>
            </p:nvSpPr>
            <p:spPr bwMode="auto">
              <a:xfrm>
                <a:off x="1493" y="1140"/>
                <a:ext cx="454" cy="454"/>
              </a:xfrm>
              <a:custGeom>
                <a:avLst/>
                <a:gdLst>
                  <a:gd name="T0" fmla="*/ 340 w 454"/>
                  <a:gd name="T1" fmla="*/ 397 h 454"/>
                  <a:gd name="T2" fmla="*/ 227 w 454"/>
                  <a:gd name="T3" fmla="*/ 397 h 454"/>
                  <a:gd name="T4" fmla="*/ 227 w 454"/>
                  <a:gd name="T5" fmla="*/ 454 h 454"/>
                  <a:gd name="T6" fmla="*/ 170 w 454"/>
                  <a:gd name="T7" fmla="*/ 454 h 454"/>
                  <a:gd name="T8" fmla="*/ 170 w 454"/>
                  <a:gd name="T9" fmla="*/ 397 h 454"/>
                  <a:gd name="T10" fmla="*/ 113 w 454"/>
                  <a:gd name="T11" fmla="*/ 397 h 454"/>
                  <a:gd name="T12" fmla="*/ 113 w 454"/>
                  <a:gd name="T13" fmla="*/ 454 h 454"/>
                  <a:gd name="T14" fmla="*/ 57 w 454"/>
                  <a:gd name="T15" fmla="*/ 454 h 454"/>
                  <a:gd name="T16" fmla="*/ 57 w 454"/>
                  <a:gd name="T17" fmla="*/ 397 h 454"/>
                  <a:gd name="T18" fmla="*/ 0 w 454"/>
                  <a:gd name="T19" fmla="*/ 397 h 454"/>
                  <a:gd name="T20" fmla="*/ 0 w 454"/>
                  <a:gd name="T21" fmla="*/ 170 h 454"/>
                  <a:gd name="T22" fmla="*/ 57 w 454"/>
                  <a:gd name="T23" fmla="*/ 170 h 454"/>
                  <a:gd name="T24" fmla="*/ 57 w 454"/>
                  <a:gd name="T25" fmla="*/ 0 h 454"/>
                  <a:gd name="T26" fmla="*/ 170 w 454"/>
                  <a:gd name="T27" fmla="*/ 0 h 454"/>
                  <a:gd name="T28" fmla="*/ 170 w 454"/>
                  <a:gd name="T29" fmla="*/ 57 h 454"/>
                  <a:gd name="T30" fmla="*/ 284 w 454"/>
                  <a:gd name="T31" fmla="*/ 57 h 454"/>
                  <a:gd name="T32" fmla="*/ 284 w 454"/>
                  <a:gd name="T33" fmla="*/ 114 h 454"/>
                  <a:gd name="T34" fmla="*/ 397 w 454"/>
                  <a:gd name="T35" fmla="*/ 114 h 454"/>
                  <a:gd name="T36" fmla="*/ 397 w 454"/>
                  <a:gd name="T37" fmla="*/ 227 h 454"/>
                  <a:gd name="T38" fmla="*/ 454 w 454"/>
                  <a:gd name="T39" fmla="*/ 227 h 454"/>
                  <a:gd name="T40" fmla="*/ 454 w 454"/>
                  <a:gd name="T41" fmla="*/ 340 h 454"/>
                  <a:gd name="T42" fmla="*/ 397 w 454"/>
                  <a:gd name="T43" fmla="*/ 340 h 454"/>
                  <a:gd name="T44" fmla="*/ 397 w 454"/>
                  <a:gd name="T45" fmla="*/ 397 h 454"/>
                  <a:gd name="T46" fmla="*/ 340 w 454"/>
                  <a:gd name="T47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454">
                    <a:moveTo>
                      <a:pt x="340" y="397"/>
                    </a:move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397" y="114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34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9" name="Freeform 305"/>
              <p:cNvSpPr>
                <a:spLocks/>
              </p:cNvSpPr>
              <p:nvPr/>
            </p:nvSpPr>
            <p:spPr bwMode="auto">
              <a:xfrm>
                <a:off x="2060" y="1594"/>
                <a:ext cx="170" cy="113"/>
              </a:xfrm>
              <a:custGeom>
                <a:avLst/>
                <a:gdLst>
                  <a:gd name="T0" fmla="*/ 170 w 170"/>
                  <a:gd name="T1" fmla="*/ 0 h 113"/>
                  <a:gd name="T2" fmla="*/ 57 w 170"/>
                  <a:gd name="T3" fmla="*/ 0 h 113"/>
                  <a:gd name="T4" fmla="*/ 57 w 170"/>
                  <a:gd name="T5" fmla="*/ 57 h 113"/>
                  <a:gd name="T6" fmla="*/ 0 w 170"/>
                  <a:gd name="T7" fmla="*/ 57 h 113"/>
                  <a:gd name="T8" fmla="*/ 0 w 170"/>
                  <a:gd name="T9" fmla="*/ 113 h 113"/>
                  <a:gd name="T10" fmla="*/ 170 w 170"/>
                  <a:gd name="T11" fmla="*/ 113 h 113"/>
                  <a:gd name="T12" fmla="*/ 170 w 170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13">
                    <a:moveTo>
                      <a:pt x="17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0" name="Freeform 306"/>
              <p:cNvSpPr>
                <a:spLocks/>
              </p:cNvSpPr>
              <p:nvPr/>
            </p:nvSpPr>
            <p:spPr bwMode="auto">
              <a:xfrm>
                <a:off x="1947" y="1084"/>
                <a:ext cx="680" cy="567"/>
              </a:xfrm>
              <a:custGeom>
                <a:avLst/>
                <a:gdLst>
                  <a:gd name="T0" fmla="*/ 0 w 680"/>
                  <a:gd name="T1" fmla="*/ 0 h 567"/>
                  <a:gd name="T2" fmla="*/ 0 w 680"/>
                  <a:gd name="T3" fmla="*/ 226 h 567"/>
                  <a:gd name="T4" fmla="*/ 56 w 680"/>
                  <a:gd name="T5" fmla="*/ 226 h 567"/>
                  <a:gd name="T6" fmla="*/ 56 w 680"/>
                  <a:gd name="T7" fmla="*/ 283 h 567"/>
                  <a:gd name="T8" fmla="*/ 113 w 680"/>
                  <a:gd name="T9" fmla="*/ 283 h 567"/>
                  <a:gd name="T10" fmla="*/ 113 w 680"/>
                  <a:gd name="T11" fmla="*/ 340 h 567"/>
                  <a:gd name="T12" fmla="*/ 170 w 680"/>
                  <a:gd name="T13" fmla="*/ 340 h 567"/>
                  <a:gd name="T14" fmla="*/ 170 w 680"/>
                  <a:gd name="T15" fmla="*/ 396 h 567"/>
                  <a:gd name="T16" fmla="*/ 226 w 680"/>
                  <a:gd name="T17" fmla="*/ 396 h 567"/>
                  <a:gd name="T18" fmla="*/ 226 w 680"/>
                  <a:gd name="T19" fmla="*/ 453 h 567"/>
                  <a:gd name="T20" fmla="*/ 170 w 680"/>
                  <a:gd name="T21" fmla="*/ 453 h 567"/>
                  <a:gd name="T22" fmla="*/ 170 w 680"/>
                  <a:gd name="T23" fmla="*/ 510 h 567"/>
                  <a:gd name="T24" fmla="*/ 283 w 680"/>
                  <a:gd name="T25" fmla="*/ 510 h 567"/>
                  <a:gd name="T26" fmla="*/ 283 w 680"/>
                  <a:gd name="T27" fmla="*/ 567 h 567"/>
                  <a:gd name="T28" fmla="*/ 510 w 680"/>
                  <a:gd name="T29" fmla="*/ 567 h 567"/>
                  <a:gd name="T30" fmla="*/ 510 w 680"/>
                  <a:gd name="T31" fmla="*/ 453 h 567"/>
                  <a:gd name="T32" fmla="*/ 623 w 680"/>
                  <a:gd name="T33" fmla="*/ 453 h 567"/>
                  <a:gd name="T34" fmla="*/ 623 w 680"/>
                  <a:gd name="T35" fmla="*/ 340 h 567"/>
                  <a:gd name="T36" fmla="*/ 680 w 680"/>
                  <a:gd name="T37" fmla="*/ 340 h 567"/>
                  <a:gd name="T38" fmla="*/ 680 w 680"/>
                  <a:gd name="T39" fmla="*/ 283 h 567"/>
                  <a:gd name="T40" fmla="*/ 623 w 680"/>
                  <a:gd name="T41" fmla="*/ 283 h 567"/>
                  <a:gd name="T42" fmla="*/ 623 w 680"/>
                  <a:gd name="T43" fmla="*/ 113 h 567"/>
                  <a:gd name="T44" fmla="*/ 510 w 680"/>
                  <a:gd name="T45" fmla="*/ 113 h 567"/>
                  <a:gd name="T46" fmla="*/ 510 w 680"/>
                  <a:gd name="T47" fmla="*/ 56 h 567"/>
                  <a:gd name="T48" fmla="*/ 283 w 680"/>
                  <a:gd name="T49" fmla="*/ 56 h 567"/>
                  <a:gd name="T50" fmla="*/ 283 w 680"/>
                  <a:gd name="T51" fmla="*/ 113 h 567"/>
                  <a:gd name="T52" fmla="*/ 170 w 680"/>
                  <a:gd name="T53" fmla="*/ 113 h 567"/>
                  <a:gd name="T54" fmla="*/ 170 w 680"/>
                  <a:gd name="T55" fmla="*/ 56 h 567"/>
                  <a:gd name="T56" fmla="*/ 113 w 680"/>
                  <a:gd name="T57" fmla="*/ 56 h 567"/>
                  <a:gd name="T58" fmla="*/ 113 w 680"/>
                  <a:gd name="T59" fmla="*/ 0 h 567"/>
                  <a:gd name="T60" fmla="*/ 0 w 680"/>
                  <a:gd name="T6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80" h="567">
                    <a:moveTo>
                      <a:pt x="0" y="0"/>
                    </a:moveTo>
                    <a:lnTo>
                      <a:pt x="0" y="226"/>
                    </a:lnTo>
                    <a:lnTo>
                      <a:pt x="56" y="226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396"/>
                    </a:lnTo>
                    <a:lnTo>
                      <a:pt x="226" y="396"/>
                    </a:lnTo>
                    <a:lnTo>
                      <a:pt x="226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283" y="510"/>
                    </a:lnTo>
                    <a:lnTo>
                      <a:pt x="283" y="567"/>
                    </a:lnTo>
                    <a:lnTo>
                      <a:pt x="510" y="567"/>
                    </a:lnTo>
                    <a:lnTo>
                      <a:pt x="510" y="453"/>
                    </a:lnTo>
                    <a:lnTo>
                      <a:pt x="623" y="453"/>
                    </a:lnTo>
                    <a:lnTo>
                      <a:pt x="623" y="340"/>
                    </a:lnTo>
                    <a:lnTo>
                      <a:pt x="680" y="340"/>
                    </a:lnTo>
                    <a:lnTo>
                      <a:pt x="680" y="283"/>
                    </a:lnTo>
                    <a:lnTo>
                      <a:pt x="623" y="283"/>
                    </a:lnTo>
                    <a:lnTo>
                      <a:pt x="623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1" name="Freeform 307"/>
              <p:cNvSpPr>
                <a:spLocks/>
              </p:cNvSpPr>
              <p:nvPr/>
            </p:nvSpPr>
            <p:spPr bwMode="auto">
              <a:xfrm>
                <a:off x="1436" y="1480"/>
                <a:ext cx="397" cy="284"/>
              </a:xfrm>
              <a:custGeom>
                <a:avLst/>
                <a:gdLst>
                  <a:gd name="T0" fmla="*/ 57 w 397"/>
                  <a:gd name="T1" fmla="*/ 0 h 284"/>
                  <a:gd name="T2" fmla="*/ 0 w 397"/>
                  <a:gd name="T3" fmla="*/ 0 h 284"/>
                  <a:gd name="T4" fmla="*/ 0 w 397"/>
                  <a:gd name="T5" fmla="*/ 171 h 284"/>
                  <a:gd name="T6" fmla="*/ 170 w 397"/>
                  <a:gd name="T7" fmla="*/ 171 h 284"/>
                  <a:gd name="T8" fmla="*/ 170 w 397"/>
                  <a:gd name="T9" fmla="*/ 284 h 284"/>
                  <a:gd name="T10" fmla="*/ 284 w 397"/>
                  <a:gd name="T11" fmla="*/ 284 h 284"/>
                  <a:gd name="T12" fmla="*/ 284 w 397"/>
                  <a:gd name="T13" fmla="*/ 227 h 284"/>
                  <a:gd name="T14" fmla="*/ 341 w 397"/>
                  <a:gd name="T15" fmla="*/ 227 h 284"/>
                  <a:gd name="T16" fmla="*/ 341 w 397"/>
                  <a:gd name="T17" fmla="*/ 171 h 284"/>
                  <a:gd name="T18" fmla="*/ 397 w 397"/>
                  <a:gd name="T19" fmla="*/ 171 h 284"/>
                  <a:gd name="T20" fmla="*/ 397 w 397"/>
                  <a:gd name="T21" fmla="*/ 57 h 284"/>
                  <a:gd name="T22" fmla="*/ 284 w 397"/>
                  <a:gd name="T23" fmla="*/ 57 h 284"/>
                  <a:gd name="T24" fmla="*/ 284 w 397"/>
                  <a:gd name="T25" fmla="*/ 114 h 284"/>
                  <a:gd name="T26" fmla="*/ 227 w 397"/>
                  <a:gd name="T27" fmla="*/ 114 h 284"/>
                  <a:gd name="T28" fmla="*/ 227 w 397"/>
                  <a:gd name="T29" fmla="*/ 57 h 284"/>
                  <a:gd name="T30" fmla="*/ 170 w 397"/>
                  <a:gd name="T31" fmla="*/ 57 h 284"/>
                  <a:gd name="T32" fmla="*/ 170 w 397"/>
                  <a:gd name="T33" fmla="*/ 114 h 284"/>
                  <a:gd name="T34" fmla="*/ 114 w 397"/>
                  <a:gd name="T35" fmla="*/ 114 h 284"/>
                  <a:gd name="T36" fmla="*/ 114 w 397"/>
                  <a:gd name="T37" fmla="*/ 57 h 284"/>
                  <a:gd name="T38" fmla="*/ 57 w 397"/>
                  <a:gd name="T39" fmla="*/ 57 h 284"/>
                  <a:gd name="T40" fmla="*/ 57 w 397"/>
                  <a:gd name="T4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284">
                    <a:moveTo>
                      <a:pt x="57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170" y="171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341" y="227"/>
                    </a:lnTo>
                    <a:lnTo>
                      <a:pt x="341" y="171"/>
                    </a:lnTo>
                    <a:lnTo>
                      <a:pt x="397" y="171"/>
                    </a:lnTo>
                    <a:lnTo>
                      <a:pt x="397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2" name="Freeform 308"/>
              <p:cNvSpPr>
                <a:spLocks/>
              </p:cNvSpPr>
              <p:nvPr/>
            </p:nvSpPr>
            <p:spPr bwMode="auto">
              <a:xfrm>
                <a:off x="1550" y="1651"/>
                <a:ext cx="340" cy="283"/>
              </a:xfrm>
              <a:custGeom>
                <a:avLst/>
                <a:gdLst>
                  <a:gd name="T0" fmla="*/ 283 w 340"/>
                  <a:gd name="T1" fmla="*/ 226 h 283"/>
                  <a:gd name="T2" fmla="*/ 56 w 340"/>
                  <a:gd name="T3" fmla="*/ 226 h 283"/>
                  <a:gd name="T4" fmla="*/ 56 w 340"/>
                  <a:gd name="T5" fmla="*/ 283 h 283"/>
                  <a:gd name="T6" fmla="*/ 0 w 340"/>
                  <a:gd name="T7" fmla="*/ 283 h 283"/>
                  <a:gd name="T8" fmla="*/ 0 w 340"/>
                  <a:gd name="T9" fmla="*/ 170 h 283"/>
                  <a:gd name="T10" fmla="*/ 56 w 340"/>
                  <a:gd name="T11" fmla="*/ 170 h 283"/>
                  <a:gd name="T12" fmla="*/ 56 w 340"/>
                  <a:gd name="T13" fmla="*/ 113 h 283"/>
                  <a:gd name="T14" fmla="*/ 170 w 340"/>
                  <a:gd name="T15" fmla="*/ 113 h 283"/>
                  <a:gd name="T16" fmla="*/ 170 w 340"/>
                  <a:gd name="T17" fmla="*/ 56 h 283"/>
                  <a:gd name="T18" fmla="*/ 227 w 340"/>
                  <a:gd name="T19" fmla="*/ 56 h 283"/>
                  <a:gd name="T20" fmla="*/ 227 w 340"/>
                  <a:gd name="T21" fmla="*/ 0 h 283"/>
                  <a:gd name="T22" fmla="*/ 283 w 340"/>
                  <a:gd name="T23" fmla="*/ 0 h 283"/>
                  <a:gd name="T24" fmla="*/ 283 w 340"/>
                  <a:gd name="T25" fmla="*/ 56 h 283"/>
                  <a:gd name="T26" fmla="*/ 340 w 340"/>
                  <a:gd name="T27" fmla="*/ 56 h 283"/>
                  <a:gd name="T28" fmla="*/ 340 w 340"/>
                  <a:gd name="T29" fmla="*/ 113 h 283"/>
                  <a:gd name="T30" fmla="*/ 283 w 340"/>
                  <a:gd name="T31" fmla="*/ 113 h 283"/>
                  <a:gd name="T32" fmla="*/ 283 w 340"/>
                  <a:gd name="T33" fmla="*/ 22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283">
                    <a:moveTo>
                      <a:pt x="283" y="226"/>
                    </a:moveTo>
                    <a:lnTo>
                      <a:pt x="56" y="226"/>
                    </a:lnTo>
                    <a:lnTo>
                      <a:pt x="56" y="283"/>
                    </a:lnTo>
                    <a:lnTo>
                      <a:pt x="0" y="283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3" name="Freeform 309"/>
              <p:cNvSpPr>
                <a:spLocks/>
              </p:cNvSpPr>
              <p:nvPr/>
            </p:nvSpPr>
            <p:spPr bwMode="auto">
              <a:xfrm>
                <a:off x="1436" y="1877"/>
                <a:ext cx="511" cy="454"/>
              </a:xfrm>
              <a:custGeom>
                <a:avLst/>
                <a:gdLst>
                  <a:gd name="T0" fmla="*/ 114 w 511"/>
                  <a:gd name="T1" fmla="*/ 397 h 454"/>
                  <a:gd name="T2" fmla="*/ 57 w 511"/>
                  <a:gd name="T3" fmla="*/ 397 h 454"/>
                  <a:gd name="T4" fmla="*/ 57 w 511"/>
                  <a:gd name="T5" fmla="*/ 284 h 454"/>
                  <a:gd name="T6" fmla="*/ 0 w 511"/>
                  <a:gd name="T7" fmla="*/ 284 h 454"/>
                  <a:gd name="T8" fmla="*/ 0 w 511"/>
                  <a:gd name="T9" fmla="*/ 170 h 454"/>
                  <a:gd name="T10" fmla="*/ 57 w 511"/>
                  <a:gd name="T11" fmla="*/ 170 h 454"/>
                  <a:gd name="T12" fmla="*/ 57 w 511"/>
                  <a:gd name="T13" fmla="*/ 57 h 454"/>
                  <a:gd name="T14" fmla="*/ 170 w 511"/>
                  <a:gd name="T15" fmla="*/ 57 h 454"/>
                  <a:gd name="T16" fmla="*/ 170 w 511"/>
                  <a:gd name="T17" fmla="*/ 0 h 454"/>
                  <a:gd name="T18" fmla="*/ 397 w 511"/>
                  <a:gd name="T19" fmla="*/ 0 h 454"/>
                  <a:gd name="T20" fmla="*/ 397 w 511"/>
                  <a:gd name="T21" fmla="*/ 227 h 454"/>
                  <a:gd name="T22" fmla="*/ 454 w 511"/>
                  <a:gd name="T23" fmla="*/ 227 h 454"/>
                  <a:gd name="T24" fmla="*/ 454 w 511"/>
                  <a:gd name="T25" fmla="*/ 170 h 454"/>
                  <a:gd name="T26" fmla="*/ 511 w 511"/>
                  <a:gd name="T27" fmla="*/ 170 h 454"/>
                  <a:gd name="T28" fmla="*/ 511 w 511"/>
                  <a:gd name="T29" fmla="*/ 397 h 454"/>
                  <a:gd name="T30" fmla="*/ 454 w 511"/>
                  <a:gd name="T31" fmla="*/ 397 h 454"/>
                  <a:gd name="T32" fmla="*/ 454 w 511"/>
                  <a:gd name="T33" fmla="*/ 454 h 454"/>
                  <a:gd name="T34" fmla="*/ 397 w 511"/>
                  <a:gd name="T35" fmla="*/ 454 h 454"/>
                  <a:gd name="T36" fmla="*/ 397 w 511"/>
                  <a:gd name="T37" fmla="*/ 397 h 454"/>
                  <a:gd name="T38" fmla="*/ 341 w 511"/>
                  <a:gd name="T39" fmla="*/ 397 h 454"/>
                  <a:gd name="T40" fmla="*/ 341 w 511"/>
                  <a:gd name="T41" fmla="*/ 341 h 454"/>
                  <a:gd name="T42" fmla="*/ 227 w 511"/>
                  <a:gd name="T43" fmla="*/ 341 h 454"/>
                  <a:gd name="T44" fmla="*/ 227 w 511"/>
                  <a:gd name="T45" fmla="*/ 284 h 454"/>
                  <a:gd name="T46" fmla="*/ 170 w 511"/>
                  <a:gd name="T47" fmla="*/ 284 h 454"/>
                  <a:gd name="T48" fmla="*/ 170 w 511"/>
                  <a:gd name="T49" fmla="*/ 341 h 454"/>
                  <a:gd name="T50" fmla="*/ 114 w 511"/>
                  <a:gd name="T51" fmla="*/ 341 h 454"/>
                  <a:gd name="T52" fmla="*/ 114 w 511"/>
                  <a:gd name="T53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1" h="454">
                    <a:moveTo>
                      <a:pt x="114" y="397"/>
                    </a:moveTo>
                    <a:lnTo>
                      <a:pt x="57" y="397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397" y="0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341"/>
                    </a:lnTo>
                    <a:lnTo>
                      <a:pt x="114" y="341"/>
                    </a:lnTo>
                    <a:lnTo>
                      <a:pt x="114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9" name="グループ化 158"/>
            <p:cNvGrpSpPr/>
            <p:nvPr/>
          </p:nvGrpSpPr>
          <p:grpSpPr>
            <a:xfrm>
              <a:off x="1782489" y="1130586"/>
              <a:ext cx="6551446" cy="9558913"/>
              <a:chOff x="1782489" y="1130586"/>
              <a:chExt cx="6551446" cy="9558913"/>
            </a:xfrm>
          </p:grpSpPr>
          <p:sp>
            <p:nvSpPr>
              <p:cNvPr id="160" name="正方形/長方形 159"/>
              <p:cNvSpPr/>
              <p:nvPr/>
            </p:nvSpPr>
            <p:spPr>
              <a:xfrm>
                <a:off x="4131688" y="14420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奈良市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2719920" y="370859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大和高田市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3036344" y="1951237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大和郡山市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4189597" y="257050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天理市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3506212" y="3906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橿原市</a:t>
                </a:r>
              </a:p>
            </p:txBody>
          </p:sp>
          <p:sp>
            <p:nvSpPr>
              <p:cNvPr id="165" name="正方形/長方形 164"/>
              <p:cNvSpPr/>
              <p:nvPr/>
            </p:nvSpPr>
            <p:spPr>
              <a:xfrm>
                <a:off x="4342802" y="36124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桜井市</a:t>
                </a: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2798748" y="6381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五條市</a:t>
                </a: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2636406" y="47042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御所市</a:t>
                </a: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2240975" y="11305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生駒市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2518455" y="39744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葛城市</a:t>
                </a: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5824757" y="36830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宇陀市</a:t>
                </a: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6190209" y="15669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山添村</a:t>
                </a: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1782489" y="23765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三郷町</a:t>
                </a:r>
              </a:p>
            </p:txBody>
          </p:sp>
          <p:sp>
            <p:nvSpPr>
              <p:cNvPr id="173" name="正方形/長方形 172"/>
              <p:cNvSpPr/>
              <p:nvPr/>
            </p:nvSpPr>
            <p:spPr>
              <a:xfrm>
                <a:off x="5965728" y="509835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東吉野村</a:t>
                </a:r>
              </a:p>
            </p:txBody>
          </p:sp>
          <p:sp>
            <p:nvSpPr>
              <p:cNvPr id="174" name="正方形/長方形 173"/>
              <p:cNvSpPr/>
              <p:nvPr/>
            </p:nvSpPr>
            <p:spPr>
              <a:xfrm>
                <a:off x="6083739" y="66671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川上村</a:t>
                </a:r>
              </a:p>
            </p:txBody>
          </p:sp>
          <p:sp>
            <p:nvSpPr>
              <p:cNvPr id="175" name="正方形/長方形 174"/>
              <p:cNvSpPr/>
              <p:nvPr/>
            </p:nvSpPr>
            <p:spPr>
              <a:xfrm>
                <a:off x="4338857" y="64560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黒滝村</a:t>
                </a:r>
              </a:p>
            </p:txBody>
          </p:sp>
          <p:sp>
            <p:nvSpPr>
              <p:cNvPr id="176" name="正方形/長方形 175"/>
              <p:cNvSpPr/>
              <p:nvPr/>
            </p:nvSpPr>
            <p:spPr>
              <a:xfrm>
                <a:off x="3675063" y="59580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下市町</a:t>
                </a: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5239772" y="99576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下北山村</a:t>
                </a:r>
              </a:p>
            </p:txBody>
          </p:sp>
          <p:sp>
            <p:nvSpPr>
              <p:cNvPr id="178" name="正方形/長方形 177"/>
              <p:cNvSpPr/>
              <p:nvPr/>
            </p:nvSpPr>
            <p:spPr>
              <a:xfrm>
                <a:off x="5970588" y="85465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上北山村</a:t>
                </a:r>
              </a:p>
            </p:txBody>
          </p:sp>
          <p:sp>
            <p:nvSpPr>
              <p:cNvPr id="179" name="正方形/長方形 178"/>
              <p:cNvSpPr/>
              <p:nvPr/>
            </p:nvSpPr>
            <p:spPr>
              <a:xfrm>
                <a:off x="3197454" y="1038172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十津川村</a:t>
                </a:r>
              </a:p>
            </p:txBody>
          </p:sp>
          <p:sp>
            <p:nvSpPr>
              <p:cNvPr id="180" name="正方形/長方形 179"/>
              <p:cNvSpPr/>
              <p:nvPr/>
            </p:nvSpPr>
            <p:spPr>
              <a:xfrm>
                <a:off x="4510307" y="747785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天川村</a:t>
                </a:r>
              </a:p>
            </p:txBody>
          </p:sp>
          <p:sp>
            <p:nvSpPr>
              <p:cNvPr id="181" name="正方形/長方形 180"/>
              <p:cNvSpPr/>
              <p:nvPr/>
            </p:nvSpPr>
            <p:spPr>
              <a:xfrm>
                <a:off x="1802041" y="87076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野迫川村</a:t>
                </a:r>
              </a:p>
            </p:txBody>
          </p:sp>
          <p:sp>
            <p:nvSpPr>
              <p:cNvPr id="182" name="正方形/長方形 181"/>
              <p:cNvSpPr/>
              <p:nvPr/>
            </p:nvSpPr>
            <p:spPr>
              <a:xfrm>
                <a:off x="4608732" y="52308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吉野町</a:t>
                </a:r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3564157" y="51792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大淀町</a:t>
                </a:r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2863552" y="32265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広陵町</a:t>
                </a:r>
              </a:p>
            </p:txBody>
          </p:sp>
          <p:sp>
            <p:nvSpPr>
              <p:cNvPr id="185" name="正方形/長方形 184"/>
              <p:cNvSpPr/>
              <p:nvPr/>
            </p:nvSpPr>
            <p:spPr>
              <a:xfrm>
                <a:off x="2118405" y="26721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王寺町</a:t>
                </a:r>
              </a:p>
            </p:txBody>
          </p:sp>
          <p:sp>
            <p:nvSpPr>
              <p:cNvPr id="186" name="正方形/長方形 185"/>
              <p:cNvSpPr/>
              <p:nvPr/>
            </p:nvSpPr>
            <p:spPr>
              <a:xfrm>
                <a:off x="2773779" y="26371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河合町</a:t>
                </a:r>
              </a:p>
            </p:txBody>
          </p:sp>
          <p:sp>
            <p:nvSpPr>
              <p:cNvPr id="187" name="正方形/長方形 186"/>
              <p:cNvSpPr/>
              <p:nvPr/>
            </p:nvSpPr>
            <p:spPr>
              <a:xfrm>
                <a:off x="3791766" y="433476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明日香村</a:t>
                </a:r>
              </a:p>
            </p:txBody>
          </p:sp>
          <p:sp>
            <p:nvSpPr>
              <p:cNvPr id="188" name="正方形/長方形 187"/>
              <p:cNvSpPr/>
              <p:nvPr/>
            </p:nvSpPr>
            <p:spPr>
              <a:xfrm>
                <a:off x="2653152" y="29803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上牧町</a:t>
                </a:r>
              </a:p>
            </p:txBody>
          </p:sp>
          <p:sp>
            <p:nvSpPr>
              <p:cNvPr id="189" name="正方形/長方形 188"/>
              <p:cNvSpPr/>
              <p:nvPr/>
            </p:nvSpPr>
            <p:spPr>
              <a:xfrm>
                <a:off x="7591424" y="41522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御杖村</a:t>
                </a:r>
              </a:p>
            </p:txBody>
          </p:sp>
          <p:sp>
            <p:nvSpPr>
              <p:cNvPr id="190" name="正方形/長方形 189"/>
              <p:cNvSpPr/>
              <p:nvPr/>
            </p:nvSpPr>
            <p:spPr>
              <a:xfrm>
                <a:off x="7220169" y="35950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曽爾村</a:t>
                </a:r>
              </a:p>
            </p:txBody>
          </p:sp>
          <p:sp>
            <p:nvSpPr>
              <p:cNvPr id="191" name="正方形/長方形 190"/>
              <p:cNvSpPr/>
              <p:nvPr/>
            </p:nvSpPr>
            <p:spPr>
              <a:xfrm>
                <a:off x="3486233" y="46919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高取町</a:t>
                </a:r>
              </a:p>
            </p:txBody>
          </p:sp>
          <p:sp>
            <p:nvSpPr>
              <p:cNvPr id="192" name="正方形/長方形 191"/>
              <p:cNvSpPr/>
              <p:nvPr/>
            </p:nvSpPr>
            <p:spPr>
              <a:xfrm>
                <a:off x="3427851" y="26464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川西町</a:t>
                </a:r>
              </a:p>
            </p:txBody>
          </p:sp>
          <p:sp>
            <p:nvSpPr>
              <p:cNvPr id="193" name="正方形/長方形 192"/>
              <p:cNvSpPr/>
              <p:nvPr/>
            </p:nvSpPr>
            <p:spPr>
              <a:xfrm>
                <a:off x="3564157" y="28718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三宅町</a:t>
                </a:r>
              </a:p>
            </p:txBody>
          </p:sp>
          <p:sp>
            <p:nvSpPr>
              <p:cNvPr id="194" name="正方形/長方形 193"/>
              <p:cNvSpPr/>
              <p:nvPr/>
            </p:nvSpPr>
            <p:spPr>
              <a:xfrm>
                <a:off x="3545116" y="320073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田原本町</a:t>
                </a:r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3325381" y="23765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安堵町</a:t>
                </a:r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2707939" y="22675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斑鳩町</a:t>
                </a:r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2133819" y="19932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平群町</a:t>
                </a:r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1987988" y="3103503"/>
                <a:ext cx="742512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020763" y="279400"/>
            <a:ext cx="7740650" cy="12242800"/>
            <a:chOff x="1020763" y="279400"/>
            <a:chExt cx="7740650" cy="12242800"/>
          </a:xfrm>
        </p:grpSpPr>
        <p:grpSp>
          <p:nvGrpSpPr>
            <p:cNvPr id="17594" name="Group 186"/>
            <p:cNvGrpSpPr>
              <a:grpSpLocks/>
            </p:cNvGrpSpPr>
            <p:nvPr/>
          </p:nvGrpSpPr>
          <p:grpSpPr bwMode="auto">
            <a:xfrm>
              <a:off x="1020763" y="279400"/>
              <a:ext cx="7740650" cy="12242800"/>
              <a:chOff x="643" y="176"/>
              <a:chExt cx="4876" cy="7712"/>
            </a:xfrm>
          </p:grpSpPr>
          <p:sp>
            <p:nvSpPr>
              <p:cNvPr id="17541" name="Freeform 133"/>
              <p:cNvSpPr>
                <a:spLocks/>
              </p:cNvSpPr>
              <p:nvPr/>
            </p:nvSpPr>
            <p:spPr bwMode="auto">
              <a:xfrm>
                <a:off x="1436" y="3352"/>
                <a:ext cx="1815" cy="2721"/>
              </a:xfrm>
              <a:custGeom>
                <a:avLst/>
                <a:gdLst>
                  <a:gd name="T0" fmla="*/ 454 w 1815"/>
                  <a:gd name="T1" fmla="*/ 2721 h 2721"/>
                  <a:gd name="T2" fmla="*/ 567 w 1815"/>
                  <a:gd name="T3" fmla="*/ 2494 h 2721"/>
                  <a:gd name="T4" fmla="*/ 681 w 1815"/>
                  <a:gd name="T5" fmla="*/ 2268 h 2721"/>
                  <a:gd name="T6" fmla="*/ 794 w 1815"/>
                  <a:gd name="T7" fmla="*/ 2041 h 2721"/>
                  <a:gd name="T8" fmla="*/ 908 w 1815"/>
                  <a:gd name="T9" fmla="*/ 2154 h 2721"/>
                  <a:gd name="T10" fmla="*/ 1475 w 1815"/>
                  <a:gd name="T11" fmla="*/ 2268 h 2721"/>
                  <a:gd name="T12" fmla="*/ 1701 w 1815"/>
                  <a:gd name="T13" fmla="*/ 2154 h 2721"/>
                  <a:gd name="T14" fmla="*/ 1815 w 1815"/>
                  <a:gd name="T15" fmla="*/ 1927 h 2721"/>
                  <a:gd name="T16" fmla="*/ 1701 w 1815"/>
                  <a:gd name="T17" fmla="*/ 1814 h 2721"/>
                  <a:gd name="T18" fmla="*/ 1588 w 1815"/>
                  <a:gd name="T19" fmla="*/ 1927 h 2721"/>
                  <a:gd name="T20" fmla="*/ 1475 w 1815"/>
                  <a:gd name="T21" fmla="*/ 1814 h 2721"/>
                  <a:gd name="T22" fmla="*/ 681 w 1815"/>
                  <a:gd name="T23" fmla="*/ 1814 h 2721"/>
                  <a:gd name="T24" fmla="*/ 1134 w 1815"/>
                  <a:gd name="T25" fmla="*/ 1360 h 2721"/>
                  <a:gd name="T26" fmla="*/ 1361 w 1815"/>
                  <a:gd name="T27" fmla="*/ 1247 h 2721"/>
                  <a:gd name="T28" fmla="*/ 1248 w 1815"/>
                  <a:gd name="T29" fmla="*/ 1134 h 2721"/>
                  <a:gd name="T30" fmla="*/ 1021 w 1815"/>
                  <a:gd name="T31" fmla="*/ 1020 h 2721"/>
                  <a:gd name="T32" fmla="*/ 908 w 1815"/>
                  <a:gd name="T33" fmla="*/ 907 h 2721"/>
                  <a:gd name="T34" fmla="*/ 794 w 1815"/>
                  <a:gd name="T35" fmla="*/ 567 h 2721"/>
                  <a:gd name="T36" fmla="*/ 454 w 1815"/>
                  <a:gd name="T37" fmla="*/ 113 h 2721"/>
                  <a:gd name="T38" fmla="*/ 0 w 1815"/>
                  <a:gd name="T39" fmla="*/ 0 h 2721"/>
                  <a:gd name="T40" fmla="*/ 114 w 1815"/>
                  <a:gd name="T41" fmla="*/ 567 h 2721"/>
                  <a:gd name="T42" fmla="*/ 227 w 1815"/>
                  <a:gd name="T43" fmla="*/ 1020 h 2721"/>
                  <a:gd name="T44" fmla="*/ 454 w 1815"/>
                  <a:gd name="T45" fmla="*/ 1134 h 2721"/>
                  <a:gd name="T46" fmla="*/ 567 w 1815"/>
                  <a:gd name="T47" fmla="*/ 1247 h 2721"/>
                  <a:gd name="T48" fmla="*/ 454 w 1815"/>
                  <a:gd name="T49" fmla="*/ 1474 h 2721"/>
                  <a:gd name="T50" fmla="*/ 341 w 1815"/>
                  <a:gd name="T51" fmla="*/ 1701 h 2721"/>
                  <a:gd name="T52" fmla="*/ 454 w 1815"/>
                  <a:gd name="T53" fmla="*/ 1927 h 2721"/>
                  <a:gd name="T54" fmla="*/ 567 w 1815"/>
                  <a:gd name="T55" fmla="*/ 2041 h 2721"/>
                  <a:gd name="T56" fmla="*/ 454 w 1815"/>
                  <a:gd name="T57" fmla="*/ 2154 h 2721"/>
                  <a:gd name="T58" fmla="*/ 341 w 1815"/>
                  <a:gd name="T59" fmla="*/ 2268 h 2721"/>
                  <a:gd name="T60" fmla="*/ 227 w 1815"/>
                  <a:gd name="T61" fmla="*/ 2494 h 2721"/>
                  <a:gd name="T62" fmla="*/ 114 w 1815"/>
                  <a:gd name="T63" fmla="*/ 2608 h 2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15" h="2721">
                    <a:moveTo>
                      <a:pt x="114" y="2721"/>
                    </a:moveTo>
                    <a:lnTo>
                      <a:pt x="454" y="2721"/>
                    </a:lnTo>
                    <a:lnTo>
                      <a:pt x="454" y="2494"/>
                    </a:lnTo>
                    <a:lnTo>
                      <a:pt x="567" y="2494"/>
                    </a:lnTo>
                    <a:lnTo>
                      <a:pt x="567" y="2268"/>
                    </a:lnTo>
                    <a:lnTo>
                      <a:pt x="681" y="2268"/>
                    </a:lnTo>
                    <a:lnTo>
                      <a:pt x="681" y="2041"/>
                    </a:lnTo>
                    <a:lnTo>
                      <a:pt x="794" y="2041"/>
                    </a:lnTo>
                    <a:lnTo>
                      <a:pt x="794" y="2154"/>
                    </a:lnTo>
                    <a:lnTo>
                      <a:pt x="908" y="2154"/>
                    </a:lnTo>
                    <a:lnTo>
                      <a:pt x="908" y="2268"/>
                    </a:lnTo>
                    <a:lnTo>
                      <a:pt x="1475" y="2268"/>
                    </a:lnTo>
                    <a:lnTo>
                      <a:pt x="1475" y="2154"/>
                    </a:lnTo>
                    <a:lnTo>
                      <a:pt x="1701" y="2154"/>
                    </a:lnTo>
                    <a:lnTo>
                      <a:pt x="1815" y="2154"/>
                    </a:lnTo>
                    <a:lnTo>
                      <a:pt x="1815" y="1927"/>
                    </a:lnTo>
                    <a:lnTo>
                      <a:pt x="1701" y="1927"/>
                    </a:lnTo>
                    <a:lnTo>
                      <a:pt x="1701" y="1814"/>
                    </a:lnTo>
                    <a:lnTo>
                      <a:pt x="1588" y="1814"/>
                    </a:lnTo>
                    <a:lnTo>
                      <a:pt x="1588" y="1927"/>
                    </a:lnTo>
                    <a:lnTo>
                      <a:pt x="1475" y="1927"/>
                    </a:lnTo>
                    <a:lnTo>
                      <a:pt x="1475" y="1814"/>
                    </a:lnTo>
                    <a:lnTo>
                      <a:pt x="794" y="1814"/>
                    </a:lnTo>
                    <a:lnTo>
                      <a:pt x="681" y="1814"/>
                    </a:lnTo>
                    <a:lnTo>
                      <a:pt x="681" y="1360"/>
                    </a:lnTo>
                    <a:lnTo>
                      <a:pt x="1134" y="1360"/>
                    </a:lnTo>
                    <a:lnTo>
                      <a:pt x="1134" y="1247"/>
                    </a:lnTo>
                    <a:lnTo>
                      <a:pt x="1361" y="1247"/>
                    </a:lnTo>
                    <a:lnTo>
                      <a:pt x="1361" y="1134"/>
                    </a:lnTo>
                    <a:lnTo>
                      <a:pt x="1248" y="1134"/>
                    </a:lnTo>
                    <a:lnTo>
                      <a:pt x="1248" y="1020"/>
                    </a:lnTo>
                    <a:lnTo>
                      <a:pt x="1021" y="1020"/>
                    </a:lnTo>
                    <a:lnTo>
                      <a:pt x="1021" y="907"/>
                    </a:lnTo>
                    <a:lnTo>
                      <a:pt x="908" y="907"/>
                    </a:lnTo>
                    <a:lnTo>
                      <a:pt x="908" y="567"/>
                    </a:lnTo>
                    <a:lnTo>
                      <a:pt x="794" y="567"/>
                    </a:lnTo>
                    <a:lnTo>
                      <a:pt x="794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1020"/>
                    </a:lnTo>
                    <a:lnTo>
                      <a:pt x="227" y="1020"/>
                    </a:lnTo>
                    <a:lnTo>
                      <a:pt x="227" y="1134"/>
                    </a:lnTo>
                    <a:lnTo>
                      <a:pt x="454" y="1134"/>
                    </a:lnTo>
                    <a:lnTo>
                      <a:pt x="454" y="1247"/>
                    </a:lnTo>
                    <a:lnTo>
                      <a:pt x="567" y="1247"/>
                    </a:lnTo>
                    <a:lnTo>
                      <a:pt x="567" y="1474"/>
                    </a:lnTo>
                    <a:lnTo>
                      <a:pt x="454" y="1474"/>
                    </a:lnTo>
                    <a:lnTo>
                      <a:pt x="454" y="1701"/>
                    </a:lnTo>
                    <a:lnTo>
                      <a:pt x="341" y="1701"/>
                    </a:lnTo>
                    <a:lnTo>
                      <a:pt x="341" y="1927"/>
                    </a:lnTo>
                    <a:lnTo>
                      <a:pt x="454" y="1927"/>
                    </a:lnTo>
                    <a:lnTo>
                      <a:pt x="454" y="2041"/>
                    </a:lnTo>
                    <a:lnTo>
                      <a:pt x="567" y="2041"/>
                    </a:lnTo>
                    <a:lnTo>
                      <a:pt x="567" y="2154"/>
                    </a:lnTo>
                    <a:lnTo>
                      <a:pt x="454" y="2154"/>
                    </a:lnTo>
                    <a:lnTo>
                      <a:pt x="454" y="2268"/>
                    </a:lnTo>
                    <a:lnTo>
                      <a:pt x="341" y="2268"/>
                    </a:lnTo>
                    <a:lnTo>
                      <a:pt x="341" y="2494"/>
                    </a:lnTo>
                    <a:lnTo>
                      <a:pt x="227" y="2494"/>
                    </a:lnTo>
                    <a:lnTo>
                      <a:pt x="227" y="2608"/>
                    </a:lnTo>
                    <a:lnTo>
                      <a:pt x="114" y="2608"/>
                    </a:lnTo>
                    <a:lnTo>
                      <a:pt x="114" y="27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756" y="5393"/>
                <a:ext cx="2495" cy="2495"/>
              </a:xfrm>
              <a:custGeom>
                <a:avLst/>
                <a:gdLst>
                  <a:gd name="T0" fmla="*/ 1134 w 2495"/>
                  <a:gd name="T1" fmla="*/ 453 h 2495"/>
                  <a:gd name="T2" fmla="*/ 1247 w 2495"/>
                  <a:gd name="T3" fmla="*/ 227 h 2495"/>
                  <a:gd name="T4" fmla="*/ 1361 w 2495"/>
                  <a:gd name="T5" fmla="*/ 0 h 2495"/>
                  <a:gd name="T6" fmla="*/ 1474 w 2495"/>
                  <a:gd name="T7" fmla="*/ 113 h 2495"/>
                  <a:gd name="T8" fmla="*/ 1588 w 2495"/>
                  <a:gd name="T9" fmla="*/ 227 h 2495"/>
                  <a:gd name="T10" fmla="*/ 2155 w 2495"/>
                  <a:gd name="T11" fmla="*/ 113 h 2495"/>
                  <a:gd name="T12" fmla="*/ 2495 w 2495"/>
                  <a:gd name="T13" fmla="*/ 340 h 2495"/>
                  <a:gd name="T14" fmla="*/ 2381 w 2495"/>
                  <a:gd name="T15" fmla="*/ 567 h 2495"/>
                  <a:gd name="T16" fmla="*/ 2495 w 2495"/>
                  <a:gd name="T17" fmla="*/ 1020 h 2495"/>
                  <a:gd name="T18" fmla="*/ 2381 w 2495"/>
                  <a:gd name="T19" fmla="*/ 1134 h 2495"/>
                  <a:gd name="T20" fmla="*/ 2495 w 2495"/>
                  <a:gd name="T21" fmla="*/ 1247 h 2495"/>
                  <a:gd name="T22" fmla="*/ 2381 w 2495"/>
                  <a:gd name="T23" fmla="*/ 1701 h 2495"/>
                  <a:gd name="T24" fmla="*/ 2495 w 2495"/>
                  <a:gd name="T25" fmla="*/ 1928 h 2495"/>
                  <a:gd name="T26" fmla="*/ 2381 w 2495"/>
                  <a:gd name="T27" fmla="*/ 2041 h 2495"/>
                  <a:gd name="T28" fmla="*/ 2268 w 2495"/>
                  <a:gd name="T29" fmla="*/ 2154 h 2495"/>
                  <a:gd name="T30" fmla="*/ 2155 w 2495"/>
                  <a:gd name="T31" fmla="*/ 2041 h 2495"/>
                  <a:gd name="T32" fmla="*/ 2268 w 2495"/>
                  <a:gd name="T33" fmla="*/ 2268 h 2495"/>
                  <a:gd name="T34" fmla="*/ 2155 w 2495"/>
                  <a:gd name="T35" fmla="*/ 2495 h 2495"/>
                  <a:gd name="T36" fmla="*/ 2041 w 2495"/>
                  <a:gd name="T37" fmla="*/ 2381 h 2495"/>
                  <a:gd name="T38" fmla="*/ 1928 w 2495"/>
                  <a:gd name="T39" fmla="*/ 2268 h 2495"/>
                  <a:gd name="T40" fmla="*/ 1814 w 2495"/>
                  <a:gd name="T41" fmla="*/ 2154 h 2495"/>
                  <a:gd name="T42" fmla="*/ 1247 w 2495"/>
                  <a:gd name="T43" fmla="*/ 2268 h 2495"/>
                  <a:gd name="T44" fmla="*/ 794 w 2495"/>
                  <a:gd name="T45" fmla="*/ 2154 h 2495"/>
                  <a:gd name="T46" fmla="*/ 680 w 2495"/>
                  <a:gd name="T47" fmla="*/ 2268 h 2495"/>
                  <a:gd name="T48" fmla="*/ 454 w 2495"/>
                  <a:gd name="T49" fmla="*/ 2381 h 2495"/>
                  <a:gd name="T50" fmla="*/ 340 w 2495"/>
                  <a:gd name="T51" fmla="*/ 2268 h 2495"/>
                  <a:gd name="T52" fmla="*/ 454 w 2495"/>
                  <a:gd name="T53" fmla="*/ 1928 h 2495"/>
                  <a:gd name="T54" fmla="*/ 567 w 2495"/>
                  <a:gd name="T55" fmla="*/ 1701 h 2495"/>
                  <a:gd name="T56" fmla="*/ 454 w 2495"/>
                  <a:gd name="T57" fmla="*/ 1361 h 2495"/>
                  <a:gd name="T58" fmla="*/ 227 w 2495"/>
                  <a:gd name="T59" fmla="*/ 1247 h 2495"/>
                  <a:gd name="T60" fmla="*/ 340 w 2495"/>
                  <a:gd name="T61" fmla="*/ 1134 h 2495"/>
                  <a:gd name="T62" fmla="*/ 227 w 2495"/>
                  <a:gd name="T63" fmla="*/ 1020 h 2495"/>
                  <a:gd name="T64" fmla="*/ 0 w 2495"/>
                  <a:gd name="T65" fmla="*/ 907 h 2495"/>
                  <a:gd name="T66" fmla="*/ 113 w 2495"/>
                  <a:gd name="T67" fmla="*/ 794 h 2495"/>
                  <a:gd name="T68" fmla="*/ 340 w 2495"/>
                  <a:gd name="T69" fmla="*/ 680 h 2495"/>
                  <a:gd name="T70" fmla="*/ 567 w 2495"/>
                  <a:gd name="T71" fmla="*/ 794 h 2495"/>
                  <a:gd name="T72" fmla="*/ 1134 w 2495"/>
                  <a:gd name="T73" fmla="*/ 680 h 2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95" h="2495">
                    <a:moveTo>
                      <a:pt x="1134" y="680"/>
                    </a:moveTo>
                    <a:lnTo>
                      <a:pt x="1134" y="453"/>
                    </a:lnTo>
                    <a:lnTo>
                      <a:pt x="1247" y="453"/>
                    </a:lnTo>
                    <a:lnTo>
                      <a:pt x="1247" y="227"/>
                    </a:lnTo>
                    <a:lnTo>
                      <a:pt x="1361" y="227"/>
                    </a:lnTo>
                    <a:lnTo>
                      <a:pt x="1361" y="0"/>
                    </a:lnTo>
                    <a:lnTo>
                      <a:pt x="1474" y="0"/>
                    </a:lnTo>
                    <a:lnTo>
                      <a:pt x="1474" y="113"/>
                    </a:lnTo>
                    <a:lnTo>
                      <a:pt x="1588" y="113"/>
                    </a:lnTo>
                    <a:lnTo>
                      <a:pt x="1588" y="227"/>
                    </a:lnTo>
                    <a:lnTo>
                      <a:pt x="2155" y="227"/>
                    </a:lnTo>
                    <a:lnTo>
                      <a:pt x="2155" y="113"/>
                    </a:lnTo>
                    <a:lnTo>
                      <a:pt x="2495" y="113"/>
                    </a:lnTo>
                    <a:lnTo>
                      <a:pt x="2495" y="340"/>
                    </a:lnTo>
                    <a:lnTo>
                      <a:pt x="2495" y="567"/>
                    </a:lnTo>
                    <a:lnTo>
                      <a:pt x="2381" y="567"/>
                    </a:lnTo>
                    <a:lnTo>
                      <a:pt x="2381" y="1020"/>
                    </a:lnTo>
                    <a:lnTo>
                      <a:pt x="2495" y="1020"/>
                    </a:lnTo>
                    <a:lnTo>
                      <a:pt x="2495" y="1134"/>
                    </a:lnTo>
                    <a:lnTo>
                      <a:pt x="2381" y="1134"/>
                    </a:lnTo>
                    <a:lnTo>
                      <a:pt x="2381" y="1247"/>
                    </a:lnTo>
                    <a:lnTo>
                      <a:pt x="2495" y="1247"/>
                    </a:lnTo>
                    <a:lnTo>
                      <a:pt x="2495" y="1701"/>
                    </a:lnTo>
                    <a:lnTo>
                      <a:pt x="2381" y="1701"/>
                    </a:lnTo>
                    <a:lnTo>
                      <a:pt x="2381" y="1928"/>
                    </a:lnTo>
                    <a:lnTo>
                      <a:pt x="2495" y="1928"/>
                    </a:lnTo>
                    <a:lnTo>
                      <a:pt x="2495" y="2041"/>
                    </a:lnTo>
                    <a:lnTo>
                      <a:pt x="2381" y="2041"/>
                    </a:lnTo>
                    <a:lnTo>
                      <a:pt x="2381" y="2154"/>
                    </a:lnTo>
                    <a:lnTo>
                      <a:pt x="2268" y="2154"/>
                    </a:lnTo>
                    <a:lnTo>
                      <a:pt x="2268" y="2041"/>
                    </a:lnTo>
                    <a:lnTo>
                      <a:pt x="2155" y="2041"/>
                    </a:lnTo>
                    <a:lnTo>
                      <a:pt x="2155" y="2268"/>
                    </a:lnTo>
                    <a:lnTo>
                      <a:pt x="2268" y="2268"/>
                    </a:lnTo>
                    <a:lnTo>
                      <a:pt x="2268" y="2495"/>
                    </a:lnTo>
                    <a:lnTo>
                      <a:pt x="2155" y="2495"/>
                    </a:lnTo>
                    <a:lnTo>
                      <a:pt x="2155" y="2381"/>
                    </a:lnTo>
                    <a:lnTo>
                      <a:pt x="2041" y="2381"/>
                    </a:lnTo>
                    <a:lnTo>
                      <a:pt x="2041" y="2268"/>
                    </a:lnTo>
                    <a:lnTo>
                      <a:pt x="1928" y="2268"/>
                    </a:lnTo>
                    <a:lnTo>
                      <a:pt x="1928" y="2154"/>
                    </a:lnTo>
                    <a:lnTo>
                      <a:pt x="1814" y="2154"/>
                    </a:lnTo>
                    <a:lnTo>
                      <a:pt x="1814" y="2268"/>
                    </a:lnTo>
                    <a:lnTo>
                      <a:pt x="1247" y="2268"/>
                    </a:lnTo>
                    <a:lnTo>
                      <a:pt x="1247" y="2154"/>
                    </a:lnTo>
                    <a:lnTo>
                      <a:pt x="794" y="2154"/>
                    </a:lnTo>
                    <a:lnTo>
                      <a:pt x="794" y="2268"/>
                    </a:lnTo>
                    <a:lnTo>
                      <a:pt x="680" y="2268"/>
                    </a:lnTo>
                    <a:lnTo>
                      <a:pt x="680" y="2381"/>
                    </a:lnTo>
                    <a:lnTo>
                      <a:pt x="454" y="2381"/>
                    </a:lnTo>
                    <a:lnTo>
                      <a:pt x="454" y="2268"/>
                    </a:lnTo>
                    <a:lnTo>
                      <a:pt x="340" y="2268"/>
                    </a:lnTo>
                    <a:lnTo>
                      <a:pt x="340" y="1928"/>
                    </a:lnTo>
                    <a:lnTo>
                      <a:pt x="454" y="1928"/>
                    </a:lnTo>
                    <a:lnTo>
                      <a:pt x="454" y="1701"/>
                    </a:lnTo>
                    <a:lnTo>
                      <a:pt x="567" y="1701"/>
                    </a:lnTo>
                    <a:lnTo>
                      <a:pt x="567" y="1361"/>
                    </a:lnTo>
                    <a:lnTo>
                      <a:pt x="454" y="1361"/>
                    </a:lnTo>
                    <a:lnTo>
                      <a:pt x="454" y="1247"/>
                    </a:lnTo>
                    <a:lnTo>
                      <a:pt x="227" y="1247"/>
                    </a:lnTo>
                    <a:lnTo>
                      <a:pt x="227" y="1134"/>
                    </a:lnTo>
                    <a:lnTo>
                      <a:pt x="340" y="1134"/>
                    </a:lnTo>
                    <a:lnTo>
                      <a:pt x="340" y="1020"/>
                    </a:lnTo>
                    <a:lnTo>
                      <a:pt x="227" y="1020"/>
                    </a:lnTo>
                    <a:lnTo>
                      <a:pt x="227" y="907"/>
                    </a:lnTo>
                    <a:lnTo>
                      <a:pt x="0" y="907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680"/>
                    </a:lnTo>
                    <a:lnTo>
                      <a:pt x="340" y="680"/>
                    </a:lnTo>
                    <a:lnTo>
                      <a:pt x="340" y="794"/>
                    </a:lnTo>
                    <a:lnTo>
                      <a:pt x="567" y="794"/>
                    </a:lnTo>
                    <a:lnTo>
                      <a:pt x="567" y="680"/>
                    </a:lnTo>
                    <a:lnTo>
                      <a:pt x="1134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5" name="Freeform 137"/>
              <p:cNvSpPr>
                <a:spLocks/>
              </p:cNvSpPr>
              <p:nvPr/>
            </p:nvSpPr>
            <p:spPr bwMode="auto">
              <a:xfrm>
                <a:off x="643" y="4826"/>
                <a:ext cx="1360" cy="1361"/>
              </a:xfrm>
              <a:custGeom>
                <a:avLst/>
                <a:gdLst>
                  <a:gd name="T0" fmla="*/ 1134 w 1360"/>
                  <a:gd name="T1" fmla="*/ 113 h 1361"/>
                  <a:gd name="T2" fmla="*/ 1020 w 1360"/>
                  <a:gd name="T3" fmla="*/ 113 h 1361"/>
                  <a:gd name="T4" fmla="*/ 1020 w 1360"/>
                  <a:gd name="T5" fmla="*/ 0 h 1361"/>
                  <a:gd name="T6" fmla="*/ 907 w 1360"/>
                  <a:gd name="T7" fmla="*/ 0 h 1361"/>
                  <a:gd name="T8" fmla="*/ 907 w 1360"/>
                  <a:gd name="T9" fmla="*/ 113 h 1361"/>
                  <a:gd name="T10" fmla="*/ 680 w 1360"/>
                  <a:gd name="T11" fmla="*/ 113 h 1361"/>
                  <a:gd name="T12" fmla="*/ 680 w 1360"/>
                  <a:gd name="T13" fmla="*/ 453 h 1361"/>
                  <a:gd name="T14" fmla="*/ 567 w 1360"/>
                  <a:gd name="T15" fmla="*/ 453 h 1361"/>
                  <a:gd name="T16" fmla="*/ 567 w 1360"/>
                  <a:gd name="T17" fmla="*/ 567 h 1361"/>
                  <a:gd name="T18" fmla="*/ 453 w 1360"/>
                  <a:gd name="T19" fmla="*/ 567 h 1361"/>
                  <a:gd name="T20" fmla="*/ 453 w 1360"/>
                  <a:gd name="T21" fmla="*/ 680 h 1361"/>
                  <a:gd name="T22" fmla="*/ 340 w 1360"/>
                  <a:gd name="T23" fmla="*/ 680 h 1361"/>
                  <a:gd name="T24" fmla="*/ 340 w 1360"/>
                  <a:gd name="T25" fmla="*/ 907 h 1361"/>
                  <a:gd name="T26" fmla="*/ 113 w 1360"/>
                  <a:gd name="T27" fmla="*/ 907 h 1361"/>
                  <a:gd name="T28" fmla="*/ 113 w 1360"/>
                  <a:gd name="T29" fmla="*/ 1020 h 1361"/>
                  <a:gd name="T30" fmla="*/ 0 w 1360"/>
                  <a:gd name="T31" fmla="*/ 1020 h 1361"/>
                  <a:gd name="T32" fmla="*/ 0 w 1360"/>
                  <a:gd name="T33" fmla="*/ 1361 h 1361"/>
                  <a:gd name="T34" fmla="*/ 226 w 1360"/>
                  <a:gd name="T35" fmla="*/ 1361 h 1361"/>
                  <a:gd name="T36" fmla="*/ 226 w 1360"/>
                  <a:gd name="T37" fmla="*/ 1247 h 1361"/>
                  <a:gd name="T38" fmla="*/ 453 w 1360"/>
                  <a:gd name="T39" fmla="*/ 1247 h 1361"/>
                  <a:gd name="T40" fmla="*/ 453 w 1360"/>
                  <a:gd name="T41" fmla="*/ 1361 h 1361"/>
                  <a:gd name="T42" fmla="*/ 680 w 1360"/>
                  <a:gd name="T43" fmla="*/ 1361 h 1361"/>
                  <a:gd name="T44" fmla="*/ 680 w 1360"/>
                  <a:gd name="T45" fmla="*/ 1247 h 1361"/>
                  <a:gd name="T46" fmla="*/ 907 w 1360"/>
                  <a:gd name="T47" fmla="*/ 1247 h 1361"/>
                  <a:gd name="T48" fmla="*/ 907 w 1360"/>
                  <a:gd name="T49" fmla="*/ 1134 h 1361"/>
                  <a:gd name="T50" fmla="*/ 1020 w 1360"/>
                  <a:gd name="T51" fmla="*/ 1134 h 1361"/>
                  <a:gd name="T52" fmla="*/ 1020 w 1360"/>
                  <a:gd name="T53" fmla="*/ 1020 h 1361"/>
                  <a:gd name="T54" fmla="*/ 1134 w 1360"/>
                  <a:gd name="T55" fmla="*/ 1020 h 1361"/>
                  <a:gd name="T56" fmla="*/ 1134 w 1360"/>
                  <a:gd name="T57" fmla="*/ 794 h 1361"/>
                  <a:gd name="T58" fmla="*/ 1247 w 1360"/>
                  <a:gd name="T59" fmla="*/ 794 h 1361"/>
                  <a:gd name="T60" fmla="*/ 1247 w 1360"/>
                  <a:gd name="T61" fmla="*/ 680 h 1361"/>
                  <a:gd name="T62" fmla="*/ 1360 w 1360"/>
                  <a:gd name="T63" fmla="*/ 680 h 1361"/>
                  <a:gd name="T64" fmla="*/ 1360 w 1360"/>
                  <a:gd name="T65" fmla="*/ 567 h 1361"/>
                  <a:gd name="T66" fmla="*/ 1247 w 1360"/>
                  <a:gd name="T67" fmla="*/ 567 h 1361"/>
                  <a:gd name="T68" fmla="*/ 1247 w 1360"/>
                  <a:gd name="T69" fmla="*/ 453 h 1361"/>
                  <a:gd name="T70" fmla="*/ 1134 w 1360"/>
                  <a:gd name="T71" fmla="*/ 453 h 1361"/>
                  <a:gd name="T72" fmla="*/ 1134 w 1360"/>
                  <a:gd name="T73" fmla="*/ 340 h 1361"/>
                  <a:gd name="T74" fmla="*/ 1247 w 1360"/>
                  <a:gd name="T75" fmla="*/ 340 h 1361"/>
                  <a:gd name="T76" fmla="*/ 1247 w 1360"/>
                  <a:gd name="T77" fmla="*/ 113 h 1361"/>
                  <a:gd name="T78" fmla="*/ 1134 w 1360"/>
                  <a:gd name="T79" fmla="*/ 113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60" h="1361">
                    <a:moveTo>
                      <a:pt x="1134" y="113"/>
                    </a:moveTo>
                    <a:lnTo>
                      <a:pt x="1020" y="113"/>
                    </a:lnTo>
                    <a:lnTo>
                      <a:pt x="1020" y="0"/>
                    </a:lnTo>
                    <a:lnTo>
                      <a:pt x="907" y="0"/>
                    </a:lnTo>
                    <a:lnTo>
                      <a:pt x="907" y="113"/>
                    </a:lnTo>
                    <a:lnTo>
                      <a:pt x="680" y="113"/>
                    </a:lnTo>
                    <a:lnTo>
                      <a:pt x="680" y="453"/>
                    </a:lnTo>
                    <a:lnTo>
                      <a:pt x="567" y="453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680"/>
                    </a:lnTo>
                    <a:lnTo>
                      <a:pt x="340" y="680"/>
                    </a:lnTo>
                    <a:lnTo>
                      <a:pt x="340" y="907"/>
                    </a:lnTo>
                    <a:lnTo>
                      <a:pt x="113" y="907"/>
                    </a:lnTo>
                    <a:lnTo>
                      <a:pt x="113" y="1020"/>
                    </a:lnTo>
                    <a:lnTo>
                      <a:pt x="0" y="1020"/>
                    </a:lnTo>
                    <a:lnTo>
                      <a:pt x="0" y="1361"/>
                    </a:lnTo>
                    <a:lnTo>
                      <a:pt x="226" y="1361"/>
                    </a:lnTo>
                    <a:lnTo>
                      <a:pt x="226" y="1247"/>
                    </a:lnTo>
                    <a:lnTo>
                      <a:pt x="453" y="1247"/>
                    </a:lnTo>
                    <a:lnTo>
                      <a:pt x="453" y="1361"/>
                    </a:lnTo>
                    <a:lnTo>
                      <a:pt x="680" y="1361"/>
                    </a:lnTo>
                    <a:lnTo>
                      <a:pt x="680" y="1247"/>
                    </a:lnTo>
                    <a:lnTo>
                      <a:pt x="907" y="1247"/>
                    </a:lnTo>
                    <a:lnTo>
                      <a:pt x="907" y="1134"/>
                    </a:lnTo>
                    <a:lnTo>
                      <a:pt x="1020" y="1134"/>
                    </a:lnTo>
                    <a:lnTo>
                      <a:pt x="1020" y="1020"/>
                    </a:lnTo>
                    <a:lnTo>
                      <a:pt x="1134" y="1020"/>
                    </a:lnTo>
                    <a:lnTo>
                      <a:pt x="1134" y="794"/>
                    </a:lnTo>
                    <a:lnTo>
                      <a:pt x="1247" y="794"/>
                    </a:lnTo>
                    <a:lnTo>
                      <a:pt x="1247" y="680"/>
                    </a:lnTo>
                    <a:lnTo>
                      <a:pt x="1360" y="680"/>
                    </a:lnTo>
                    <a:lnTo>
                      <a:pt x="1360" y="567"/>
                    </a:lnTo>
                    <a:lnTo>
                      <a:pt x="1247" y="567"/>
                    </a:lnTo>
                    <a:lnTo>
                      <a:pt x="1247" y="453"/>
                    </a:lnTo>
                    <a:lnTo>
                      <a:pt x="1134" y="453"/>
                    </a:lnTo>
                    <a:lnTo>
                      <a:pt x="1134" y="340"/>
                    </a:lnTo>
                    <a:lnTo>
                      <a:pt x="1247" y="340"/>
                    </a:lnTo>
                    <a:lnTo>
                      <a:pt x="1247" y="113"/>
                    </a:lnTo>
                    <a:lnTo>
                      <a:pt x="113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3137" y="5620"/>
                <a:ext cx="1134" cy="1360"/>
              </a:xfrm>
              <a:custGeom>
                <a:avLst/>
                <a:gdLst>
                  <a:gd name="T0" fmla="*/ 114 w 1134"/>
                  <a:gd name="T1" fmla="*/ 1360 h 1360"/>
                  <a:gd name="T2" fmla="*/ 341 w 1134"/>
                  <a:gd name="T3" fmla="*/ 1360 h 1360"/>
                  <a:gd name="T4" fmla="*/ 341 w 1134"/>
                  <a:gd name="T5" fmla="*/ 1247 h 1360"/>
                  <a:gd name="T6" fmla="*/ 681 w 1134"/>
                  <a:gd name="T7" fmla="*/ 1247 h 1360"/>
                  <a:gd name="T8" fmla="*/ 681 w 1134"/>
                  <a:gd name="T9" fmla="*/ 1020 h 1360"/>
                  <a:gd name="T10" fmla="*/ 794 w 1134"/>
                  <a:gd name="T11" fmla="*/ 1020 h 1360"/>
                  <a:gd name="T12" fmla="*/ 794 w 1134"/>
                  <a:gd name="T13" fmla="*/ 907 h 1360"/>
                  <a:gd name="T14" fmla="*/ 1021 w 1134"/>
                  <a:gd name="T15" fmla="*/ 907 h 1360"/>
                  <a:gd name="T16" fmla="*/ 1021 w 1134"/>
                  <a:gd name="T17" fmla="*/ 793 h 1360"/>
                  <a:gd name="T18" fmla="*/ 1134 w 1134"/>
                  <a:gd name="T19" fmla="*/ 793 h 1360"/>
                  <a:gd name="T20" fmla="*/ 1134 w 1134"/>
                  <a:gd name="T21" fmla="*/ 680 h 1360"/>
                  <a:gd name="T22" fmla="*/ 1021 w 1134"/>
                  <a:gd name="T23" fmla="*/ 680 h 1360"/>
                  <a:gd name="T24" fmla="*/ 908 w 1134"/>
                  <a:gd name="T25" fmla="*/ 680 h 1360"/>
                  <a:gd name="T26" fmla="*/ 908 w 1134"/>
                  <a:gd name="T27" fmla="*/ 567 h 1360"/>
                  <a:gd name="T28" fmla="*/ 567 w 1134"/>
                  <a:gd name="T29" fmla="*/ 567 h 1360"/>
                  <a:gd name="T30" fmla="*/ 567 w 1134"/>
                  <a:gd name="T31" fmla="*/ 340 h 1360"/>
                  <a:gd name="T32" fmla="*/ 567 w 1134"/>
                  <a:gd name="T33" fmla="*/ 226 h 1360"/>
                  <a:gd name="T34" fmla="*/ 341 w 1134"/>
                  <a:gd name="T35" fmla="*/ 226 h 1360"/>
                  <a:gd name="T36" fmla="*/ 341 w 1134"/>
                  <a:gd name="T37" fmla="*/ 113 h 1360"/>
                  <a:gd name="T38" fmla="*/ 227 w 1134"/>
                  <a:gd name="T39" fmla="*/ 113 h 1360"/>
                  <a:gd name="T40" fmla="*/ 227 w 1134"/>
                  <a:gd name="T41" fmla="*/ 0 h 1360"/>
                  <a:gd name="T42" fmla="*/ 114 w 1134"/>
                  <a:gd name="T43" fmla="*/ 0 h 1360"/>
                  <a:gd name="T44" fmla="*/ 114 w 1134"/>
                  <a:gd name="T45" fmla="*/ 340 h 1360"/>
                  <a:gd name="T46" fmla="*/ 0 w 1134"/>
                  <a:gd name="T47" fmla="*/ 340 h 1360"/>
                  <a:gd name="T48" fmla="*/ 0 w 1134"/>
                  <a:gd name="T49" fmla="*/ 793 h 1360"/>
                  <a:gd name="T50" fmla="*/ 114 w 1134"/>
                  <a:gd name="T51" fmla="*/ 793 h 1360"/>
                  <a:gd name="T52" fmla="*/ 114 w 1134"/>
                  <a:gd name="T53" fmla="*/ 907 h 1360"/>
                  <a:gd name="T54" fmla="*/ 0 w 1134"/>
                  <a:gd name="T55" fmla="*/ 907 h 1360"/>
                  <a:gd name="T56" fmla="*/ 0 w 1134"/>
                  <a:gd name="T57" fmla="*/ 1020 h 1360"/>
                  <a:gd name="T58" fmla="*/ 114 w 1134"/>
                  <a:gd name="T59" fmla="*/ 1020 h 1360"/>
                  <a:gd name="T60" fmla="*/ 114 w 1134"/>
                  <a:gd name="T61" fmla="*/ 1360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1360">
                    <a:moveTo>
                      <a:pt x="114" y="1360"/>
                    </a:moveTo>
                    <a:lnTo>
                      <a:pt x="341" y="1360"/>
                    </a:lnTo>
                    <a:lnTo>
                      <a:pt x="341" y="1247"/>
                    </a:lnTo>
                    <a:lnTo>
                      <a:pt x="681" y="1247"/>
                    </a:lnTo>
                    <a:lnTo>
                      <a:pt x="681" y="1020"/>
                    </a:lnTo>
                    <a:lnTo>
                      <a:pt x="794" y="1020"/>
                    </a:lnTo>
                    <a:lnTo>
                      <a:pt x="794" y="907"/>
                    </a:lnTo>
                    <a:lnTo>
                      <a:pt x="1021" y="907"/>
                    </a:lnTo>
                    <a:lnTo>
                      <a:pt x="1021" y="793"/>
                    </a:lnTo>
                    <a:lnTo>
                      <a:pt x="1134" y="793"/>
                    </a:lnTo>
                    <a:lnTo>
                      <a:pt x="1134" y="680"/>
                    </a:lnTo>
                    <a:lnTo>
                      <a:pt x="1021" y="680"/>
                    </a:lnTo>
                    <a:lnTo>
                      <a:pt x="908" y="680"/>
                    </a:lnTo>
                    <a:lnTo>
                      <a:pt x="908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567" y="226"/>
                    </a:lnTo>
                    <a:lnTo>
                      <a:pt x="341" y="226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793"/>
                    </a:lnTo>
                    <a:lnTo>
                      <a:pt x="114" y="793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1020"/>
                    </a:lnTo>
                    <a:lnTo>
                      <a:pt x="114" y="1020"/>
                    </a:lnTo>
                    <a:lnTo>
                      <a:pt x="114" y="136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Freeform 141"/>
              <p:cNvSpPr>
                <a:spLocks/>
              </p:cNvSpPr>
              <p:nvPr/>
            </p:nvSpPr>
            <p:spPr bwMode="auto">
              <a:xfrm>
                <a:off x="3251" y="4712"/>
                <a:ext cx="1474" cy="1815"/>
              </a:xfrm>
              <a:custGeom>
                <a:avLst/>
                <a:gdLst>
                  <a:gd name="T0" fmla="*/ 0 w 1474"/>
                  <a:gd name="T1" fmla="*/ 567 h 1815"/>
                  <a:gd name="T2" fmla="*/ 113 w 1474"/>
                  <a:gd name="T3" fmla="*/ 567 h 1815"/>
                  <a:gd name="T4" fmla="*/ 113 w 1474"/>
                  <a:gd name="T5" fmla="*/ 454 h 1815"/>
                  <a:gd name="T6" fmla="*/ 227 w 1474"/>
                  <a:gd name="T7" fmla="*/ 454 h 1815"/>
                  <a:gd name="T8" fmla="*/ 227 w 1474"/>
                  <a:gd name="T9" fmla="*/ 227 h 1815"/>
                  <a:gd name="T10" fmla="*/ 340 w 1474"/>
                  <a:gd name="T11" fmla="*/ 227 h 1815"/>
                  <a:gd name="T12" fmla="*/ 340 w 1474"/>
                  <a:gd name="T13" fmla="*/ 114 h 1815"/>
                  <a:gd name="T14" fmla="*/ 680 w 1474"/>
                  <a:gd name="T15" fmla="*/ 114 h 1815"/>
                  <a:gd name="T16" fmla="*/ 680 w 1474"/>
                  <a:gd name="T17" fmla="*/ 0 h 1815"/>
                  <a:gd name="T18" fmla="*/ 794 w 1474"/>
                  <a:gd name="T19" fmla="*/ 0 h 1815"/>
                  <a:gd name="T20" fmla="*/ 794 w 1474"/>
                  <a:gd name="T21" fmla="*/ 227 h 1815"/>
                  <a:gd name="T22" fmla="*/ 1020 w 1474"/>
                  <a:gd name="T23" fmla="*/ 227 h 1815"/>
                  <a:gd name="T24" fmla="*/ 1020 w 1474"/>
                  <a:gd name="T25" fmla="*/ 341 h 1815"/>
                  <a:gd name="T26" fmla="*/ 1361 w 1474"/>
                  <a:gd name="T27" fmla="*/ 341 h 1815"/>
                  <a:gd name="T28" fmla="*/ 1361 w 1474"/>
                  <a:gd name="T29" fmla="*/ 567 h 1815"/>
                  <a:gd name="T30" fmla="*/ 1474 w 1474"/>
                  <a:gd name="T31" fmla="*/ 567 h 1815"/>
                  <a:gd name="T32" fmla="*/ 1474 w 1474"/>
                  <a:gd name="T33" fmla="*/ 794 h 1815"/>
                  <a:gd name="T34" fmla="*/ 1361 w 1474"/>
                  <a:gd name="T35" fmla="*/ 794 h 1815"/>
                  <a:gd name="T36" fmla="*/ 1361 w 1474"/>
                  <a:gd name="T37" fmla="*/ 1361 h 1815"/>
                  <a:gd name="T38" fmla="*/ 1247 w 1474"/>
                  <a:gd name="T39" fmla="*/ 1361 h 1815"/>
                  <a:gd name="T40" fmla="*/ 1247 w 1474"/>
                  <a:gd name="T41" fmla="*/ 1588 h 1815"/>
                  <a:gd name="T42" fmla="*/ 1361 w 1474"/>
                  <a:gd name="T43" fmla="*/ 1588 h 1815"/>
                  <a:gd name="T44" fmla="*/ 1361 w 1474"/>
                  <a:gd name="T45" fmla="*/ 1815 h 1815"/>
                  <a:gd name="T46" fmla="*/ 1134 w 1474"/>
                  <a:gd name="T47" fmla="*/ 1815 h 1815"/>
                  <a:gd name="T48" fmla="*/ 1134 w 1474"/>
                  <a:gd name="T49" fmla="*/ 1701 h 1815"/>
                  <a:gd name="T50" fmla="*/ 1020 w 1474"/>
                  <a:gd name="T51" fmla="*/ 1701 h 1815"/>
                  <a:gd name="T52" fmla="*/ 1020 w 1474"/>
                  <a:gd name="T53" fmla="*/ 1588 h 1815"/>
                  <a:gd name="T54" fmla="*/ 794 w 1474"/>
                  <a:gd name="T55" fmla="*/ 1588 h 1815"/>
                  <a:gd name="T56" fmla="*/ 794 w 1474"/>
                  <a:gd name="T57" fmla="*/ 1475 h 1815"/>
                  <a:gd name="T58" fmla="*/ 453 w 1474"/>
                  <a:gd name="T59" fmla="*/ 1475 h 1815"/>
                  <a:gd name="T60" fmla="*/ 453 w 1474"/>
                  <a:gd name="T61" fmla="*/ 1134 h 1815"/>
                  <a:gd name="T62" fmla="*/ 227 w 1474"/>
                  <a:gd name="T63" fmla="*/ 1134 h 1815"/>
                  <a:gd name="T64" fmla="*/ 227 w 1474"/>
                  <a:gd name="T65" fmla="*/ 1021 h 1815"/>
                  <a:gd name="T66" fmla="*/ 113 w 1474"/>
                  <a:gd name="T67" fmla="*/ 1021 h 1815"/>
                  <a:gd name="T68" fmla="*/ 113 w 1474"/>
                  <a:gd name="T69" fmla="*/ 908 h 1815"/>
                  <a:gd name="T70" fmla="*/ 0 w 1474"/>
                  <a:gd name="T71" fmla="*/ 908 h 1815"/>
                  <a:gd name="T72" fmla="*/ 0 w 1474"/>
                  <a:gd name="T73" fmla="*/ 567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74" h="1815">
                    <a:moveTo>
                      <a:pt x="0" y="567"/>
                    </a:moveTo>
                    <a:lnTo>
                      <a:pt x="113" y="567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794" y="0"/>
                    </a:lnTo>
                    <a:lnTo>
                      <a:pt x="794" y="227"/>
                    </a:lnTo>
                    <a:lnTo>
                      <a:pt x="1020" y="227"/>
                    </a:lnTo>
                    <a:lnTo>
                      <a:pt x="1020" y="341"/>
                    </a:lnTo>
                    <a:lnTo>
                      <a:pt x="1361" y="341"/>
                    </a:lnTo>
                    <a:lnTo>
                      <a:pt x="1361" y="567"/>
                    </a:lnTo>
                    <a:lnTo>
                      <a:pt x="1474" y="567"/>
                    </a:lnTo>
                    <a:lnTo>
                      <a:pt x="1474" y="794"/>
                    </a:lnTo>
                    <a:lnTo>
                      <a:pt x="1361" y="794"/>
                    </a:lnTo>
                    <a:lnTo>
                      <a:pt x="1361" y="1361"/>
                    </a:lnTo>
                    <a:lnTo>
                      <a:pt x="1247" y="1361"/>
                    </a:lnTo>
                    <a:lnTo>
                      <a:pt x="1247" y="1588"/>
                    </a:lnTo>
                    <a:lnTo>
                      <a:pt x="1361" y="1588"/>
                    </a:lnTo>
                    <a:lnTo>
                      <a:pt x="1361" y="1815"/>
                    </a:lnTo>
                    <a:lnTo>
                      <a:pt x="1134" y="1815"/>
                    </a:lnTo>
                    <a:lnTo>
                      <a:pt x="1134" y="1701"/>
                    </a:lnTo>
                    <a:lnTo>
                      <a:pt x="1020" y="1701"/>
                    </a:lnTo>
                    <a:lnTo>
                      <a:pt x="1020" y="1588"/>
                    </a:lnTo>
                    <a:lnTo>
                      <a:pt x="794" y="1588"/>
                    </a:lnTo>
                    <a:lnTo>
                      <a:pt x="794" y="1475"/>
                    </a:lnTo>
                    <a:lnTo>
                      <a:pt x="453" y="1475"/>
                    </a:lnTo>
                    <a:lnTo>
                      <a:pt x="453" y="1134"/>
                    </a:lnTo>
                    <a:lnTo>
                      <a:pt x="227" y="1134"/>
                    </a:lnTo>
                    <a:lnTo>
                      <a:pt x="227" y="1021"/>
                    </a:lnTo>
                    <a:lnTo>
                      <a:pt x="113" y="1021"/>
                    </a:lnTo>
                    <a:lnTo>
                      <a:pt x="113" y="908"/>
                    </a:lnTo>
                    <a:lnTo>
                      <a:pt x="0" y="908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2117" y="4372"/>
                <a:ext cx="1587" cy="907"/>
              </a:xfrm>
              <a:custGeom>
                <a:avLst/>
                <a:gdLst>
                  <a:gd name="T0" fmla="*/ 1587 w 1587"/>
                  <a:gd name="T1" fmla="*/ 114 h 907"/>
                  <a:gd name="T2" fmla="*/ 1587 w 1587"/>
                  <a:gd name="T3" fmla="*/ 454 h 907"/>
                  <a:gd name="T4" fmla="*/ 1474 w 1587"/>
                  <a:gd name="T5" fmla="*/ 454 h 907"/>
                  <a:gd name="T6" fmla="*/ 1474 w 1587"/>
                  <a:gd name="T7" fmla="*/ 567 h 907"/>
                  <a:gd name="T8" fmla="*/ 1361 w 1587"/>
                  <a:gd name="T9" fmla="*/ 567 h 907"/>
                  <a:gd name="T10" fmla="*/ 1361 w 1587"/>
                  <a:gd name="T11" fmla="*/ 794 h 907"/>
                  <a:gd name="T12" fmla="*/ 1247 w 1587"/>
                  <a:gd name="T13" fmla="*/ 794 h 907"/>
                  <a:gd name="T14" fmla="*/ 1247 w 1587"/>
                  <a:gd name="T15" fmla="*/ 907 h 907"/>
                  <a:gd name="T16" fmla="*/ 1020 w 1587"/>
                  <a:gd name="T17" fmla="*/ 907 h 907"/>
                  <a:gd name="T18" fmla="*/ 1020 w 1587"/>
                  <a:gd name="T19" fmla="*/ 794 h 907"/>
                  <a:gd name="T20" fmla="*/ 907 w 1587"/>
                  <a:gd name="T21" fmla="*/ 794 h 907"/>
                  <a:gd name="T22" fmla="*/ 907 w 1587"/>
                  <a:gd name="T23" fmla="*/ 907 h 907"/>
                  <a:gd name="T24" fmla="*/ 794 w 1587"/>
                  <a:gd name="T25" fmla="*/ 907 h 907"/>
                  <a:gd name="T26" fmla="*/ 794 w 1587"/>
                  <a:gd name="T27" fmla="*/ 794 h 907"/>
                  <a:gd name="T28" fmla="*/ 0 w 1587"/>
                  <a:gd name="T29" fmla="*/ 794 h 907"/>
                  <a:gd name="T30" fmla="*/ 0 w 1587"/>
                  <a:gd name="T31" fmla="*/ 340 h 907"/>
                  <a:gd name="T32" fmla="*/ 453 w 1587"/>
                  <a:gd name="T33" fmla="*/ 340 h 907"/>
                  <a:gd name="T34" fmla="*/ 453 w 1587"/>
                  <a:gd name="T35" fmla="*/ 227 h 907"/>
                  <a:gd name="T36" fmla="*/ 680 w 1587"/>
                  <a:gd name="T37" fmla="*/ 227 h 907"/>
                  <a:gd name="T38" fmla="*/ 680 w 1587"/>
                  <a:gd name="T39" fmla="*/ 114 h 907"/>
                  <a:gd name="T40" fmla="*/ 907 w 1587"/>
                  <a:gd name="T41" fmla="*/ 114 h 907"/>
                  <a:gd name="T42" fmla="*/ 907 w 1587"/>
                  <a:gd name="T43" fmla="*/ 0 h 907"/>
                  <a:gd name="T44" fmla="*/ 1474 w 1587"/>
                  <a:gd name="T45" fmla="*/ 0 h 907"/>
                  <a:gd name="T46" fmla="*/ 1474 w 1587"/>
                  <a:gd name="T47" fmla="*/ 114 h 907"/>
                  <a:gd name="T48" fmla="*/ 1587 w 1587"/>
                  <a:gd name="T49" fmla="*/ 11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87" h="907">
                    <a:moveTo>
                      <a:pt x="1587" y="114"/>
                    </a:moveTo>
                    <a:lnTo>
                      <a:pt x="1587" y="454"/>
                    </a:lnTo>
                    <a:lnTo>
                      <a:pt x="1474" y="454"/>
                    </a:lnTo>
                    <a:lnTo>
                      <a:pt x="1474" y="567"/>
                    </a:lnTo>
                    <a:lnTo>
                      <a:pt x="1361" y="567"/>
                    </a:lnTo>
                    <a:lnTo>
                      <a:pt x="1361" y="794"/>
                    </a:lnTo>
                    <a:lnTo>
                      <a:pt x="1247" y="794"/>
                    </a:lnTo>
                    <a:lnTo>
                      <a:pt x="1247" y="907"/>
                    </a:lnTo>
                    <a:lnTo>
                      <a:pt x="1020" y="907"/>
                    </a:lnTo>
                    <a:lnTo>
                      <a:pt x="1020" y="794"/>
                    </a:lnTo>
                    <a:lnTo>
                      <a:pt x="907" y="794"/>
                    </a:lnTo>
                    <a:lnTo>
                      <a:pt x="907" y="907"/>
                    </a:lnTo>
                    <a:lnTo>
                      <a:pt x="794" y="907"/>
                    </a:lnTo>
                    <a:lnTo>
                      <a:pt x="794" y="794"/>
                    </a:lnTo>
                    <a:lnTo>
                      <a:pt x="0" y="794"/>
                    </a:lnTo>
                    <a:lnTo>
                      <a:pt x="0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907" y="114"/>
                    </a:lnTo>
                    <a:lnTo>
                      <a:pt x="907" y="0"/>
                    </a:lnTo>
                    <a:lnTo>
                      <a:pt x="1474" y="0"/>
                    </a:lnTo>
                    <a:lnTo>
                      <a:pt x="1474" y="114"/>
                    </a:lnTo>
                    <a:lnTo>
                      <a:pt x="158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2570" y="3805"/>
                <a:ext cx="681" cy="681"/>
              </a:xfrm>
              <a:custGeom>
                <a:avLst/>
                <a:gdLst>
                  <a:gd name="T0" fmla="*/ 681 w 681"/>
                  <a:gd name="T1" fmla="*/ 114 h 681"/>
                  <a:gd name="T2" fmla="*/ 681 w 681"/>
                  <a:gd name="T3" fmla="*/ 567 h 681"/>
                  <a:gd name="T4" fmla="*/ 454 w 681"/>
                  <a:gd name="T5" fmla="*/ 567 h 681"/>
                  <a:gd name="T6" fmla="*/ 454 w 681"/>
                  <a:gd name="T7" fmla="*/ 681 h 681"/>
                  <a:gd name="T8" fmla="*/ 114 w 681"/>
                  <a:gd name="T9" fmla="*/ 681 h 681"/>
                  <a:gd name="T10" fmla="*/ 114 w 681"/>
                  <a:gd name="T11" fmla="*/ 340 h 681"/>
                  <a:gd name="T12" fmla="*/ 0 w 681"/>
                  <a:gd name="T13" fmla="*/ 340 h 681"/>
                  <a:gd name="T14" fmla="*/ 0 w 681"/>
                  <a:gd name="T15" fmla="*/ 227 h 681"/>
                  <a:gd name="T16" fmla="*/ 114 w 681"/>
                  <a:gd name="T17" fmla="*/ 227 h 681"/>
                  <a:gd name="T18" fmla="*/ 114 w 681"/>
                  <a:gd name="T19" fmla="*/ 114 h 681"/>
                  <a:gd name="T20" fmla="*/ 341 w 681"/>
                  <a:gd name="T21" fmla="*/ 114 h 681"/>
                  <a:gd name="T22" fmla="*/ 341 w 681"/>
                  <a:gd name="T23" fmla="*/ 0 h 681"/>
                  <a:gd name="T24" fmla="*/ 454 w 681"/>
                  <a:gd name="T25" fmla="*/ 0 h 681"/>
                  <a:gd name="T26" fmla="*/ 454 w 681"/>
                  <a:gd name="T27" fmla="*/ 114 h 681"/>
                  <a:gd name="T28" fmla="*/ 681 w 681"/>
                  <a:gd name="T29" fmla="*/ 11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1" h="681">
                    <a:moveTo>
                      <a:pt x="681" y="114"/>
                    </a:moveTo>
                    <a:lnTo>
                      <a:pt x="681" y="567"/>
                    </a:lnTo>
                    <a:lnTo>
                      <a:pt x="454" y="567"/>
                    </a:lnTo>
                    <a:lnTo>
                      <a:pt x="454" y="681"/>
                    </a:lnTo>
                    <a:lnTo>
                      <a:pt x="114" y="681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341" y="114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68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3" name="Freeform 145"/>
              <p:cNvSpPr>
                <a:spLocks/>
              </p:cNvSpPr>
              <p:nvPr/>
            </p:nvSpPr>
            <p:spPr bwMode="auto">
              <a:xfrm>
                <a:off x="3137" y="3578"/>
                <a:ext cx="1588" cy="1475"/>
              </a:xfrm>
              <a:custGeom>
                <a:avLst/>
                <a:gdLst>
                  <a:gd name="T0" fmla="*/ 1588 w 1588"/>
                  <a:gd name="T1" fmla="*/ 1475 h 1475"/>
                  <a:gd name="T2" fmla="*/ 1134 w 1588"/>
                  <a:gd name="T3" fmla="*/ 1475 h 1475"/>
                  <a:gd name="T4" fmla="*/ 1134 w 1588"/>
                  <a:gd name="T5" fmla="*/ 1361 h 1475"/>
                  <a:gd name="T6" fmla="*/ 908 w 1588"/>
                  <a:gd name="T7" fmla="*/ 1361 h 1475"/>
                  <a:gd name="T8" fmla="*/ 908 w 1588"/>
                  <a:gd name="T9" fmla="*/ 1134 h 1475"/>
                  <a:gd name="T10" fmla="*/ 794 w 1588"/>
                  <a:gd name="T11" fmla="*/ 1134 h 1475"/>
                  <a:gd name="T12" fmla="*/ 794 w 1588"/>
                  <a:gd name="T13" fmla="*/ 1248 h 1475"/>
                  <a:gd name="T14" fmla="*/ 567 w 1588"/>
                  <a:gd name="T15" fmla="*/ 1248 h 1475"/>
                  <a:gd name="T16" fmla="*/ 567 w 1588"/>
                  <a:gd name="T17" fmla="*/ 908 h 1475"/>
                  <a:gd name="T18" fmla="*/ 454 w 1588"/>
                  <a:gd name="T19" fmla="*/ 908 h 1475"/>
                  <a:gd name="T20" fmla="*/ 454 w 1588"/>
                  <a:gd name="T21" fmla="*/ 794 h 1475"/>
                  <a:gd name="T22" fmla="*/ 114 w 1588"/>
                  <a:gd name="T23" fmla="*/ 794 h 1475"/>
                  <a:gd name="T24" fmla="*/ 114 w 1588"/>
                  <a:gd name="T25" fmla="*/ 341 h 1475"/>
                  <a:gd name="T26" fmla="*/ 0 w 1588"/>
                  <a:gd name="T27" fmla="*/ 341 h 1475"/>
                  <a:gd name="T28" fmla="*/ 0 w 1588"/>
                  <a:gd name="T29" fmla="*/ 227 h 1475"/>
                  <a:gd name="T30" fmla="*/ 114 w 1588"/>
                  <a:gd name="T31" fmla="*/ 227 h 1475"/>
                  <a:gd name="T32" fmla="*/ 114 w 1588"/>
                  <a:gd name="T33" fmla="*/ 114 h 1475"/>
                  <a:gd name="T34" fmla="*/ 227 w 1588"/>
                  <a:gd name="T35" fmla="*/ 114 h 1475"/>
                  <a:gd name="T36" fmla="*/ 227 w 1588"/>
                  <a:gd name="T37" fmla="*/ 0 h 1475"/>
                  <a:gd name="T38" fmla="*/ 681 w 1588"/>
                  <a:gd name="T39" fmla="*/ 0 h 1475"/>
                  <a:gd name="T40" fmla="*/ 681 w 1588"/>
                  <a:gd name="T41" fmla="*/ 227 h 1475"/>
                  <a:gd name="T42" fmla="*/ 794 w 1588"/>
                  <a:gd name="T43" fmla="*/ 227 h 1475"/>
                  <a:gd name="T44" fmla="*/ 794 w 1588"/>
                  <a:gd name="T45" fmla="*/ 114 h 1475"/>
                  <a:gd name="T46" fmla="*/ 908 w 1588"/>
                  <a:gd name="T47" fmla="*/ 114 h 1475"/>
                  <a:gd name="T48" fmla="*/ 909 w 1588"/>
                  <a:gd name="T49" fmla="*/ 228 h 1475"/>
                  <a:gd name="T50" fmla="*/ 1248 w 1588"/>
                  <a:gd name="T51" fmla="*/ 227 h 1475"/>
                  <a:gd name="T52" fmla="*/ 1248 w 1588"/>
                  <a:gd name="T53" fmla="*/ 114 h 1475"/>
                  <a:gd name="T54" fmla="*/ 1475 w 1588"/>
                  <a:gd name="T55" fmla="*/ 114 h 1475"/>
                  <a:gd name="T56" fmla="*/ 1475 w 1588"/>
                  <a:gd name="T57" fmla="*/ 341 h 1475"/>
                  <a:gd name="T58" fmla="*/ 1588 w 1588"/>
                  <a:gd name="T59" fmla="*/ 341 h 1475"/>
                  <a:gd name="T60" fmla="*/ 1588 w 1588"/>
                  <a:gd name="T61" fmla="*/ 567 h 1475"/>
                  <a:gd name="T62" fmla="*/ 1475 w 1588"/>
                  <a:gd name="T63" fmla="*/ 567 h 1475"/>
                  <a:gd name="T64" fmla="*/ 1475 w 1588"/>
                  <a:gd name="T65" fmla="*/ 794 h 1475"/>
                  <a:gd name="T66" fmla="*/ 1588 w 1588"/>
                  <a:gd name="T67" fmla="*/ 794 h 1475"/>
                  <a:gd name="T68" fmla="*/ 1588 w 1588"/>
                  <a:gd name="T69" fmla="*/ 1475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88" h="1475">
                    <a:moveTo>
                      <a:pt x="1588" y="1475"/>
                    </a:moveTo>
                    <a:lnTo>
                      <a:pt x="1134" y="1475"/>
                    </a:lnTo>
                    <a:lnTo>
                      <a:pt x="1134" y="1361"/>
                    </a:lnTo>
                    <a:lnTo>
                      <a:pt x="908" y="1361"/>
                    </a:lnTo>
                    <a:lnTo>
                      <a:pt x="908" y="1134"/>
                    </a:lnTo>
                    <a:lnTo>
                      <a:pt x="794" y="1134"/>
                    </a:lnTo>
                    <a:lnTo>
                      <a:pt x="794" y="1248"/>
                    </a:lnTo>
                    <a:lnTo>
                      <a:pt x="567" y="1248"/>
                    </a:lnTo>
                    <a:lnTo>
                      <a:pt x="567" y="908"/>
                    </a:lnTo>
                    <a:lnTo>
                      <a:pt x="454" y="908"/>
                    </a:lnTo>
                    <a:lnTo>
                      <a:pt x="454" y="794"/>
                    </a:lnTo>
                    <a:lnTo>
                      <a:pt x="114" y="794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681" y="0"/>
                    </a:lnTo>
                    <a:lnTo>
                      <a:pt x="681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908" y="114"/>
                    </a:lnTo>
                    <a:lnTo>
                      <a:pt x="909" y="228"/>
                    </a:lnTo>
                    <a:lnTo>
                      <a:pt x="1248" y="227"/>
                    </a:lnTo>
                    <a:lnTo>
                      <a:pt x="1248" y="114"/>
                    </a:lnTo>
                    <a:lnTo>
                      <a:pt x="1475" y="114"/>
                    </a:lnTo>
                    <a:lnTo>
                      <a:pt x="1475" y="341"/>
                    </a:lnTo>
                    <a:lnTo>
                      <a:pt x="1588" y="341"/>
                    </a:lnTo>
                    <a:lnTo>
                      <a:pt x="1588" y="567"/>
                    </a:lnTo>
                    <a:lnTo>
                      <a:pt x="1475" y="567"/>
                    </a:lnTo>
                    <a:lnTo>
                      <a:pt x="1475" y="794"/>
                    </a:lnTo>
                    <a:lnTo>
                      <a:pt x="1588" y="794"/>
                    </a:lnTo>
                    <a:lnTo>
                      <a:pt x="1588" y="147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5" name="Freeform 147"/>
              <p:cNvSpPr>
                <a:spLocks/>
              </p:cNvSpPr>
              <p:nvPr/>
            </p:nvSpPr>
            <p:spPr bwMode="auto">
              <a:xfrm>
                <a:off x="3364" y="2671"/>
                <a:ext cx="1134" cy="1134"/>
              </a:xfrm>
              <a:custGeom>
                <a:avLst/>
                <a:gdLst>
                  <a:gd name="T0" fmla="*/ 0 w 1134"/>
                  <a:gd name="T1" fmla="*/ 907 h 1134"/>
                  <a:gd name="T2" fmla="*/ 0 w 1134"/>
                  <a:gd name="T3" fmla="*/ 794 h 1134"/>
                  <a:gd name="T4" fmla="*/ 114 w 1134"/>
                  <a:gd name="T5" fmla="*/ 794 h 1134"/>
                  <a:gd name="T6" fmla="*/ 114 w 1134"/>
                  <a:gd name="T7" fmla="*/ 681 h 1134"/>
                  <a:gd name="T8" fmla="*/ 227 w 1134"/>
                  <a:gd name="T9" fmla="*/ 681 h 1134"/>
                  <a:gd name="T10" fmla="*/ 227 w 1134"/>
                  <a:gd name="T11" fmla="*/ 567 h 1134"/>
                  <a:gd name="T12" fmla="*/ 227 w 1134"/>
                  <a:gd name="T13" fmla="*/ 454 h 1134"/>
                  <a:gd name="T14" fmla="*/ 340 w 1134"/>
                  <a:gd name="T15" fmla="*/ 454 h 1134"/>
                  <a:gd name="T16" fmla="*/ 340 w 1134"/>
                  <a:gd name="T17" fmla="*/ 340 h 1134"/>
                  <a:gd name="T18" fmla="*/ 567 w 1134"/>
                  <a:gd name="T19" fmla="*/ 340 h 1134"/>
                  <a:gd name="T20" fmla="*/ 567 w 1134"/>
                  <a:gd name="T21" fmla="*/ 227 h 1134"/>
                  <a:gd name="T22" fmla="*/ 681 w 1134"/>
                  <a:gd name="T23" fmla="*/ 227 h 1134"/>
                  <a:gd name="T24" fmla="*/ 681 w 1134"/>
                  <a:gd name="T25" fmla="*/ 114 h 1134"/>
                  <a:gd name="T26" fmla="*/ 794 w 1134"/>
                  <a:gd name="T27" fmla="*/ 114 h 1134"/>
                  <a:gd name="T28" fmla="*/ 794 w 1134"/>
                  <a:gd name="T29" fmla="*/ 0 h 1134"/>
                  <a:gd name="T30" fmla="*/ 1134 w 1134"/>
                  <a:gd name="T31" fmla="*/ 0 h 1134"/>
                  <a:gd name="T32" fmla="*/ 1134 w 1134"/>
                  <a:gd name="T33" fmla="*/ 681 h 1134"/>
                  <a:gd name="T34" fmla="*/ 1021 w 1134"/>
                  <a:gd name="T35" fmla="*/ 681 h 1134"/>
                  <a:gd name="T36" fmla="*/ 1021 w 1134"/>
                  <a:gd name="T37" fmla="*/ 794 h 1134"/>
                  <a:gd name="T38" fmla="*/ 1134 w 1134"/>
                  <a:gd name="T39" fmla="*/ 794 h 1134"/>
                  <a:gd name="T40" fmla="*/ 1134 w 1134"/>
                  <a:gd name="T41" fmla="*/ 1021 h 1134"/>
                  <a:gd name="T42" fmla="*/ 1021 w 1134"/>
                  <a:gd name="T43" fmla="*/ 1021 h 1134"/>
                  <a:gd name="T44" fmla="*/ 1021 w 1134"/>
                  <a:gd name="T45" fmla="*/ 1134 h 1134"/>
                  <a:gd name="T46" fmla="*/ 681 w 1134"/>
                  <a:gd name="T47" fmla="*/ 1134 h 1134"/>
                  <a:gd name="T48" fmla="*/ 681 w 1134"/>
                  <a:gd name="T49" fmla="*/ 1021 h 1134"/>
                  <a:gd name="T50" fmla="*/ 567 w 1134"/>
                  <a:gd name="T51" fmla="*/ 1021 h 1134"/>
                  <a:gd name="T52" fmla="*/ 567 w 1134"/>
                  <a:gd name="T53" fmla="*/ 1134 h 1134"/>
                  <a:gd name="T54" fmla="*/ 454 w 1134"/>
                  <a:gd name="T55" fmla="*/ 1134 h 1134"/>
                  <a:gd name="T56" fmla="*/ 454 w 1134"/>
                  <a:gd name="T57" fmla="*/ 907 h 1134"/>
                  <a:gd name="T58" fmla="*/ 0 w 1134"/>
                  <a:gd name="T59" fmla="*/ 90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34" h="1134">
                    <a:moveTo>
                      <a:pt x="0" y="907"/>
                    </a:moveTo>
                    <a:lnTo>
                      <a:pt x="0" y="794"/>
                    </a:lnTo>
                    <a:lnTo>
                      <a:pt x="114" y="794"/>
                    </a:lnTo>
                    <a:lnTo>
                      <a:pt x="114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681" y="227"/>
                    </a:lnTo>
                    <a:lnTo>
                      <a:pt x="681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1134" y="0"/>
                    </a:lnTo>
                    <a:lnTo>
                      <a:pt x="1134" y="681"/>
                    </a:lnTo>
                    <a:lnTo>
                      <a:pt x="1021" y="681"/>
                    </a:lnTo>
                    <a:lnTo>
                      <a:pt x="1021" y="794"/>
                    </a:lnTo>
                    <a:lnTo>
                      <a:pt x="1134" y="794"/>
                    </a:lnTo>
                    <a:lnTo>
                      <a:pt x="1134" y="1021"/>
                    </a:lnTo>
                    <a:lnTo>
                      <a:pt x="1021" y="1021"/>
                    </a:lnTo>
                    <a:lnTo>
                      <a:pt x="1021" y="1134"/>
                    </a:lnTo>
                    <a:lnTo>
                      <a:pt x="681" y="1134"/>
                    </a:lnTo>
                    <a:lnTo>
                      <a:pt x="681" y="1021"/>
                    </a:lnTo>
                    <a:lnTo>
                      <a:pt x="567" y="1021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907"/>
                    </a:lnTo>
                    <a:lnTo>
                      <a:pt x="0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6" name="Freeform 148"/>
              <p:cNvSpPr>
                <a:spLocks/>
              </p:cNvSpPr>
              <p:nvPr/>
            </p:nvSpPr>
            <p:spPr bwMode="auto">
              <a:xfrm>
                <a:off x="2570" y="2898"/>
                <a:ext cx="1134" cy="1021"/>
              </a:xfrm>
              <a:custGeom>
                <a:avLst/>
                <a:gdLst>
                  <a:gd name="T0" fmla="*/ 1134 w 1134"/>
                  <a:gd name="T1" fmla="*/ 113 h 1021"/>
                  <a:gd name="T2" fmla="*/ 908 w 1134"/>
                  <a:gd name="T3" fmla="*/ 113 h 1021"/>
                  <a:gd name="T4" fmla="*/ 908 w 1134"/>
                  <a:gd name="T5" fmla="*/ 227 h 1021"/>
                  <a:gd name="T6" fmla="*/ 794 w 1134"/>
                  <a:gd name="T7" fmla="*/ 227 h 1021"/>
                  <a:gd name="T8" fmla="*/ 794 w 1134"/>
                  <a:gd name="T9" fmla="*/ 113 h 1021"/>
                  <a:gd name="T10" fmla="*/ 681 w 1134"/>
                  <a:gd name="T11" fmla="*/ 113 h 1021"/>
                  <a:gd name="T12" fmla="*/ 681 w 1134"/>
                  <a:gd name="T13" fmla="*/ 0 h 1021"/>
                  <a:gd name="T14" fmla="*/ 454 w 1134"/>
                  <a:gd name="T15" fmla="*/ 0 h 1021"/>
                  <a:gd name="T16" fmla="*/ 454 w 1134"/>
                  <a:gd name="T17" fmla="*/ 113 h 1021"/>
                  <a:gd name="T18" fmla="*/ 341 w 1134"/>
                  <a:gd name="T19" fmla="*/ 113 h 1021"/>
                  <a:gd name="T20" fmla="*/ 341 w 1134"/>
                  <a:gd name="T21" fmla="*/ 454 h 1021"/>
                  <a:gd name="T22" fmla="*/ 227 w 1134"/>
                  <a:gd name="T23" fmla="*/ 454 h 1021"/>
                  <a:gd name="T24" fmla="*/ 227 w 1134"/>
                  <a:gd name="T25" fmla="*/ 567 h 1021"/>
                  <a:gd name="T26" fmla="*/ 0 w 1134"/>
                  <a:gd name="T27" fmla="*/ 567 h 1021"/>
                  <a:gd name="T28" fmla="*/ 0 w 1134"/>
                  <a:gd name="T29" fmla="*/ 680 h 1021"/>
                  <a:gd name="T30" fmla="*/ 114 w 1134"/>
                  <a:gd name="T31" fmla="*/ 680 h 1021"/>
                  <a:gd name="T32" fmla="*/ 114 w 1134"/>
                  <a:gd name="T33" fmla="*/ 794 h 1021"/>
                  <a:gd name="T34" fmla="*/ 341 w 1134"/>
                  <a:gd name="T35" fmla="*/ 794 h 1021"/>
                  <a:gd name="T36" fmla="*/ 341 w 1134"/>
                  <a:gd name="T37" fmla="*/ 907 h 1021"/>
                  <a:gd name="T38" fmla="*/ 454 w 1134"/>
                  <a:gd name="T39" fmla="*/ 907 h 1021"/>
                  <a:gd name="T40" fmla="*/ 454 w 1134"/>
                  <a:gd name="T41" fmla="*/ 1021 h 1021"/>
                  <a:gd name="T42" fmla="*/ 567 w 1134"/>
                  <a:gd name="T43" fmla="*/ 1021 h 1021"/>
                  <a:gd name="T44" fmla="*/ 567 w 1134"/>
                  <a:gd name="T45" fmla="*/ 907 h 1021"/>
                  <a:gd name="T46" fmla="*/ 681 w 1134"/>
                  <a:gd name="T47" fmla="*/ 907 h 1021"/>
                  <a:gd name="T48" fmla="*/ 681 w 1134"/>
                  <a:gd name="T49" fmla="*/ 794 h 1021"/>
                  <a:gd name="T50" fmla="*/ 794 w 1134"/>
                  <a:gd name="T51" fmla="*/ 794 h 1021"/>
                  <a:gd name="T52" fmla="*/ 794 w 1134"/>
                  <a:gd name="T53" fmla="*/ 567 h 1021"/>
                  <a:gd name="T54" fmla="*/ 908 w 1134"/>
                  <a:gd name="T55" fmla="*/ 567 h 1021"/>
                  <a:gd name="T56" fmla="*/ 908 w 1134"/>
                  <a:gd name="T57" fmla="*/ 454 h 1021"/>
                  <a:gd name="T58" fmla="*/ 1021 w 1134"/>
                  <a:gd name="T59" fmla="*/ 454 h 1021"/>
                  <a:gd name="T60" fmla="*/ 1021 w 1134"/>
                  <a:gd name="T61" fmla="*/ 227 h 1021"/>
                  <a:gd name="T62" fmla="*/ 1134 w 1134"/>
                  <a:gd name="T63" fmla="*/ 227 h 1021"/>
                  <a:gd name="T64" fmla="*/ 1134 w 1134"/>
                  <a:gd name="T65" fmla="*/ 113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1021">
                    <a:moveTo>
                      <a:pt x="1134" y="113"/>
                    </a:moveTo>
                    <a:lnTo>
                      <a:pt x="908" y="113"/>
                    </a:lnTo>
                    <a:lnTo>
                      <a:pt x="908" y="227"/>
                    </a:lnTo>
                    <a:lnTo>
                      <a:pt x="794" y="227"/>
                    </a:lnTo>
                    <a:lnTo>
                      <a:pt x="794" y="113"/>
                    </a:lnTo>
                    <a:lnTo>
                      <a:pt x="681" y="113"/>
                    </a:lnTo>
                    <a:lnTo>
                      <a:pt x="681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794"/>
                    </a:lnTo>
                    <a:lnTo>
                      <a:pt x="341" y="794"/>
                    </a:lnTo>
                    <a:lnTo>
                      <a:pt x="341" y="907"/>
                    </a:lnTo>
                    <a:lnTo>
                      <a:pt x="454" y="907"/>
                    </a:lnTo>
                    <a:lnTo>
                      <a:pt x="454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681" y="907"/>
                    </a:lnTo>
                    <a:lnTo>
                      <a:pt x="681" y="794"/>
                    </a:lnTo>
                    <a:lnTo>
                      <a:pt x="794" y="794"/>
                    </a:lnTo>
                    <a:lnTo>
                      <a:pt x="794" y="567"/>
                    </a:lnTo>
                    <a:lnTo>
                      <a:pt x="908" y="567"/>
                    </a:lnTo>
                    <a:lnTo>
                      <a:pt x="908" y="454"/>
                    </a:lnTo>
                    <a:lnTo>
                      <a:pt x="1021" y="454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Freeform 150"/>
              <p:cNvSpPr>
                <a:spLocks/>
              </p:cNvSpPr>
              <p:nvPr/>
            </p:nvSpPr>
            <p:spPr bwMode="auto">
              <a:xfrm>
                <a:off x="2230" y="3465"/>
                <a:ext cx="681" cy="907"/>
              </a:xfrm>
              <a:custGeom>
                <a:avLst/>
                <a:gdLst>
                  <a:gd name="T0" fmla="*/ 340 w 681"/>
                  <a:gd name="T1" fmla="*/ 0 h 907"/>
                  <a:gd name="T2" fmla="*/ 0 w 681"/>
                  <a:gd name="T3" fmla="*/ 0 h 907"/>
                  <a:gd name="T4" fmla="*/ 0 w 681"/>
                  <a:gd name="T5" fmla="*/ 454 h 907"/>
                  <a:gd name="T6" fmla="*/ 114 w 681"/>
                  <a:gd name="T7" fmla="*/ 454 h 907"/>
                  <a:gd name="T8" fmla="*/ 114 w 681"/>
                  <a:gd name="T9" fmla="*/ 794 h 907"/>
                  <a:gd name="T10" fmla="*/ 227 w 681"/>
                  <a:gd name="T11" fmla="*/ 794 h 907"/>
                  <a:gd name="T12" fmla="*/ 227 w 681"/>
                  <a:gd name="T13" fmla="*/ 907 h 907"/>
                  <a:gd name="T14" fmla="*/ 454 w 681"/>
                  <a:gd name="T15" fmla="*/ 907 h 907"/>
                  <a:gd name="T16" fmla="*/ 454 w 681"/>
                  <a:gd name="T17" fmla="*/ 680 h 907"/>
                  <a:gd name="T18" fmla="*/ 340 w 681"/>
                  <a:gd name="T19" fmla="*/ 680 h 907"/>
                  <a:gd name="T20" fmla="*/ 340 w 681"/>
                  <a:gd name="T21" fmla="*/ 567 h 907"/>
                  <a:gd name="T22" fmla="*/ 454 w 681"/>
                  <a:gd name="T23" fmla="*/ 567 h 907"/>
                  <a:gd name="T24" fmla="*/ 454 w 681"/>
                  <a:gd name="T25" fmla="*/ 454 h 907"/>
                  <a:gd name="T26" fmla="*/ 681 w 681"/>
                  <a:gd name="T27" fmla="*/ 454 h 907"/>
                  <a:gd name="T28" fmla="*/ 681 w 681"/>
                  <a:gd name="T29" fmla="*/ 227 h 907"/>
                  <a:gd name="T30" fmla="*/ 454 w 681"/>
                  <a:gd name="T31" fmla="*/ 227 h 907"/>
                  <a:gd name="T32" fmla="*/ 454 w 681"/>
                  <a:gd name="T33" fmla="*/ 113 h 907"/>
                  <a:gd name="T34" fmla="*/ 340 w 681"/>
                  <a:gd name="T35" fmla="*/ 113 h 907"/>
                  <a:gd name="T36" fmla="*/ 340 w 681"/>
                  <a:gd name="T3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1" h="907">
                    <a:moveTo>
                      <a:pt x="340" y="0"/>
                    </a:moveTo>
                    <a:lnTo>
                      <a:pt x="0" y="0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454" y="907"/>
                    </a:lnTo>
                    <a:lnTo>
                      <a:pt x="454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681" y="454"/>
                    </a:lnTo>
                    <a:lnTo>
                      <a:pt x="681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2003" y="3125"/>
                <a:ext cx="908" cy="340"/>
              </a:xfrm>
              <a:custGeom>
                <a:avLst/>
                <a:gdLst>
                  <a:gd name="T0" fmla="*/ 908 w 908"/>
                  <a:gd name="T1" fmla="*/ 0 h 340"/>
                  <a:gd name="T2" fmla="*/ 681 w 908"/>
                  <a:gd name="T3" fmla="*/ 0 h 340"/>
                  <a:gd name="T4" fmla="*/ 681 w 908"/>
                  <a:gd name="T5" fmla="*/ 113 h 340"/>
                  <a:gd name="T6" fmla="*/ 567 w 908"/>
                  <a:gd name="T7" fmla="*/ 113 h 340"/>
                  <a:gd name="T8" fmla="*/ 567 w 908"/>
                  <a:gd name="T9" fmla="*/ 0 h 340"/>
                  <a:gd name="T10" fmla="*/ 454 w 908"/>
                  <a:gd name="T11" fmla="*/ 0 h 340"/>
                  <a:gd name="T12" fmla="*/ 454 w 908"/>
                  <a:gd name="T13" fmla="*/ 113 h 340"/>
                  <a:gd name="T14" fmla="*/ 114 w 908"/>
                  <a:gd name="T15" fmla="*/ 113 h 340"/>
                  <a:gd name="T16" fmla="*/ 114 w 908"/>
                  <a:gd name="T17" fmla="*/ 227 h 340"/>
                  <a:gd name="T18" fmla="*/ 0 w 908"/>
                  <a:gd name="T19" fmla="*/ 227 h 340"/>
                  <a:gd name="T20" fmla="*/ 0 w 908"/>
                  <a:gd name="T21" fmla="*/ 340 h 340"/>
                  <a:gd name="T22" fmla="*/ 794 w 908"/>
                  <a:gd name="T23" fmla="*/ 340 h 340"/>
                  <a:gd name="T24" fmla="*/ 794 w 908"/>
                  <a:gd name="T25" fmla="*/ 227 h 340"/>
                  <a:gd name="T26" fmla="*/ 908 w 908"/>
                  <a:gd name="T27" fmla="*/ 227 h 340"/>
                  <a:gd name="T28" fmla="*/ 908 w 908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8" h="340">
                    <a:moveTo>
                      <a:pt x="908" y="0"/>
                    </a:moveTo>
                    <a:lnTo>
                      <a:pt x="681" y="0"/>
                    </a:lnTo>
                    <a:lnTo>
                      <a:pt x="681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114" y="113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794" y="340"/>
                    </a:lnTo>
                    <a:lnTo>
                      <a:pt x="794" y="227"/>
                    </a:lnTo>
                    <a:lnTo>
                      <a:pt x="908" y="227"/>
                    </a:lnTo>
                    <a:lnTo>
                      <a:pt x="90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Freeform 152"/>
              <p:cNvSpPr>
                <a:spLocks/>
              </p:cNvSpPr>
              <p:nvPr/>
            </p:nvSpPr>
            <p:spPr bwMode="auto">
              <a:xfrm>
                <a:off x="2230" y="2785"/>
                <a:ext cx="567" cy="453"/>
              </a:xfrm>
              <a:custGeom>
                <a:avLst/>
                <a:gdLst>
                  <a:gd name="T0" fmla="*/ 0 w 567"/>
                  <a:gd name="T1" fmla="*/ 0 h 453"/>
                  <a:gd name="T2" fmla="*/ 0 w 567"/>
                  <a:gd name="T3" fmla="*/ 453 h 453"/>
                  <a:gd name="T4" fmla="*/ 227 w 567"/>
                  <a:gd name="T5" fmla="*/ 453 h 453"/>
                  <a:gd name="T6" fmla="*/ 227 w 567"/>
                  <a:gd name="T7" fmla="*/ 340 h 453"/>
                  <a:gd name="T8" fmla="*/ 340 w 567"/>
                  <a:gd name="T9" fmla="*/ 340 h 453"/>
                  <a:gd name="T10" fmla="*/ 340 w 567"/>
                  <a:gd name="T11" fmla="*/ 453 h 453"/>
                  <a:gd name="T12" fmla="*/ 454 w 567"/>
                  <a:gd name="T13" fmla="*/ 453 h 453"/>
                  <a:gd name="T14" fmla="*/ 454 w 567"/>
                  <a:gd name="T15" fmla="*/ 340 h 453"/>
                  <a:gd name="T16" fmla="*/ 567 w 567"/>
                  <a:gd name="T17" fmla="*/ 340 h 453"/>
                  <a:gd name="T18" fmla="*/ 567 w 567"/>
                  <a:gd name="T19" fmla="*/ 226 h 453"/>
                  <a:gd name="T20" fmla="*/ 340 w 567"/>
                  <a:gd name="T21" fmla="*/ 226 h 453"/>
                  <a:gd name="T22" fmla="*/ 340 w 567"/>
                  <a:gd name="T23" fmla="*/ 113 h 453"/>
                  <a:gd name="T24" fmla="*/ 114 w 567"/>
                  <a:gd name="T25" fmla="*/ 113 h 453"/>
                  <a:gd name="T26" fmla="*/ 114 w 567"/>
                  <a:gd name="T27" fmla="*/ 0 h 453"/>
                  <a:gd name="T28" fmla="*/ 0 w 567"/>
                  <a:gd name="T2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453">
                    <a:moveTo>
                      <a:pt x="0" y="0"/>
                    </a:moveTo>
                    <a:lnTo>
                      <a:pt x="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226"/>
                    </a:lnTo>
                    <a:lnTo>
                      <a:pt x="340" y="226"/>
                    </a:lnTo>
                    <a:lnTo>
                      <a:pt x="34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1" name="Freeform 153"/>
              <p:cNvSpPr>
                <a:spLocks/>
              </p:cNvSpPr>
              <p:nvPr/>
            </p:nvSpPr>
            <p:spPr bwMode="auto">
              <a:xfrm>
                <a:off x="2344" y="2558"/>
                <a:ext cx="680" cy="567"/>
              </a:xfrm>
              <a:custGeom>
                <a:avLst/>
                <a:gdLst>
                  <a:gd name="T0" fmla="*/ 0 w 680"/>
                  <a:gd name="T1" fmla="*/ 227 h 567"/>
                  <a:gd name="T2" fmla="*/ 226 w 680"/>
                  <a:gd name="T3" fmla="*/ 227 h 567"/>
                  <a:gd name="T4" fmla="*/ 226 w 680"/>
                  <a:gd name="T5" fmla="*/ 0 h 567"/>
                  <a:gd name="T6" fmla="*/ 340 w 680"/>
                  <a:gd name="T7" fmla="*/ 0 h 567"/>
                  <a:gd name="T8" fmla="*/ 340 w 680"/>
                  <a:gd name="T9" fmla="*/ 113 h 567"/>
                  <a:gd name="T10" fmla="*/ 453 w 680"/>
                  <a:gd name="T11" fmla="*/ 113 h 567"/>
                  <a:gd name="T12" fmla="*/ 453 w 680"/>
                  <a:gd name="T13" fmla="*/ 227 h 567"/>
                  <a:gd name="T14" fmla="*/ 567 w 680"/>
                  <a:gd name="T15" fmla="*/ 227 h 567"/>
                  <a:gd name="T16" fmla="*/ 567 w 680"/>
                  <a:gd name="T17" fmla="*/ 340 h 567"/>
                  <a:gd name="T18" fmla="*/ 680 w 680"/>
                  <a:gd name="T19" fmla="*/ 340 h 567"/>
                  <a:gd name="T20" fmla="*/ 680 w 680"/>
                  <a:gd name="T21" fmla="*/ 453 h 567"/>
                  <a:gd name="T22" fmla="*/ 567 w 680"/>
                  <a:gd name="T23" fmla="*/ 453 h 567"/>
                  <a:gd name="T24" fmla="*/ 567 w 680"/>
                  <a:gd name="T25" fmla="*/ 567 h 567"/>
                  <a:gd name="T26" fmla="*/ 453 w 680"/>
                  <a:gd name="T27" fmla="*/ 567 h 567"/>
                  <a:gd name="T28" fmla="*/ 453 w 680"/>
                  <a:gd name="T29" fmla="*/ 453 h 567"/>
                  <a:gd name="T30" fmla="*/ 226 w 680"/>
                  <a:gd name="T31" fmla="*/ 453 h 567"/>
                  <a:gd name="T32" fmla="*/ 226 w 680"/>
                  <a:gd name="T33" fmla="*/ 340 h 567"/>
                  <a:gd name="T34" fmla="*/ 0 w 680"/>
                  <a:gd name="T35" fmla="*/ 340 h 567"/>
                  <a:gd name="T36" fmla="*/ 0 w 680"/>
                  <a:gd name="T37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0" h="567">
                    <a:moveTo>
                      <a:pt x="0" y="227"/>
                    </a:moveTo>
                    <a:lnTo>
                      <a:pt x="226" y="227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453"/>
                    </a:lnTo>
                    <a:lnTo>
                      <a:pt x="567" y="453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453"/>
                    </a:lnTo>
                    <a:lnTo>
                      <a:pt x="226" y="453"/>
                    </a:lnTo>
                    <a:lnTo>
                      <a:pt x="226" y="340"/>
                    </a:lnTo>
                    <a:lnTo>
                      <a:pt x="0" y="340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3" name="Freeform 155"/>
              <p:cNvSpPr>
                <a:spLocks/>
              </p:cNvSpPr>
              <p:nvPr/>
            </p:nvSpPr>
            <p:spPr bwMode="auto">
              <a:xfrm>
                <a:off x="1550" y="2785"/>
                <a:ext cx="680" cy="680"/>
              </a:xfrm>
              <a:custGeom>
                <a:avLst/>
                <a:gdLst>
                  <a:gd name="T0" fmla="*/ 680 w 680"/>
                  <a:gd name="T1" fmla="*/ 0 h 680"/>
                  <a:gd name="T2" fmla="*/ 113 w 680"/>
                  <a:gd name="T3" fmla="*/ 0 h 680"/>
                  <a:gd name="T4" fmla="*/ 113 w 680"/>
                  <a:gd name="T5" fmla="*/ 226 h 680"/>
                  <a:gd name="T6" fmla="*/ 0 w 680"/>
                  <a:gd name="T7" fmla="*/ 226 h 680"/>
                  <a:gd name="T8" fmla="*/ 0 w 680"/>
                  <a:gd name="T9" fmla="*/ 453 h 680"/>
                  <a:gd name="T10" fmla="*/ 113 w 680"/>
                  <a:gd name="T11" fmla="*/ 453 h 680"/>
                  <a:gd name="T12" fmla="*/ 113 w 680"/>
                  <a:gd name="T13" fmla="*/ 567 h 680"/>
                  <a:gd name="T14" fmla="*/ 340 w 680"/>
                  <a:gd name="T15" fmla="*/ 567 h 680"/>
                  <a:gd name="T16" fmla="*/ 340 w 680"/>
                  <a:gd name="T17" fmla="*/ 680 h 680"/>
                  <a:gd name="T18" fmla="*/ 453 w 680"/>
                  <a:gd name="T19" fmla="*/ 680 h 680"/>
                  <a:gd name="T20" fmla="*/ 453 w 680"/>
                  <a:gd name="T21" fmla="*/ 567 h 680"/>
                  <a:gd name="T22" fmla="*/ 567 w 680"/>
                  <a:gd name="T23" fmla="*/ 567 h 680"/>
                  <a:gd name="T24" fmla="*/ 567 w 680"/>
                  <a:gd name="T25" fmla="*/ 453 h 680"/>
                  <a:gd name="T26" fmla="*/ 680 w 680"/>
                  <a:gd name="T27" fmla="*/ 453 h 680"/>
                  <a:gd name="T28" fmla="*/ 680 w 680"/>
                  <a:gd name="T2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0" h="680">
                    <a:moveTo>
                      <a:pt x="680" y="0"/>
                    </a:moveTo>
                    <a:lnTo>
                      <a:pt x="113" y="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453"/>
                    </a:lnTo>
                    <a:lnTo>
                      <a:pt x="680" y="453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4" name="Freeform 156"/>
              <p:cNvSpPr>
                <a:spLocks/>
              </p:cNvSpPr>
              <p:nvPr/>
            </p:nvSpPr>
            <p:spPr bwMode="auto">
              <a:xfrm>
                <a:off x="2117" y="2218"/>
                <a:ext cx="567" cy="567"/>
              </a:xfrm>
              <a:custGeom>
                <a:avLst/>
                <a:gdLst>
                  <a:gd name="T0" fmla="*/ 567 w 567"/>
                  <a:gd name="T1" fmla="*/ 0 h 567"/>
                  <a:gd name="T2" fmla="*/ 567 w 567"/>
                  <a:gd name="T3" fmla="*/ 340 h 567"/>
                  <a:gd name="T4" fmla="*/ 453 w 567"/>
                  <a:gd name="T5" fmla="*/ 340 h 567"/>
                  <a:gd name="T6" fmla="*/ 453 w 567"/>
                  <a:gd name="T7" fmla="*/ 567 h 567"/>
                  <a:gd name="T8" fmla="*/ 0 w 567"/>
                  <a:gd name="T9" fmla="*/ 567 h 567"/>
                  <a:gd name="T10" fmla="*/ 0 w 567"/>
                  <a:gd name="T11" fmla="*/ 453 h 567"/>
                  <a:gd name="T12" fmla="*/ 113 w 567"/>
                  <a:gd name="T13" fmla="*/ 453 h 567"/>
                  <a:gd name="T14" fmla="*/ 113 w 567"/>
                  <a:gd name="T15" fmla="*/ 0 h 567"/>
                  <a:gd name="T16" fmla="*/ 567 w 567"/>
                  <a:gd name="T1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7" h="567">
                    <a:moveTo>
                      <a:pt x="567" y="0"/>
                    </a:move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5" name="Freeform 157"/>
              <p:cNvSpPr>
                <a:spLocks/>
              </p:cNvSpPr>
              <p:nvPr/>
            </p:nvSpPr>
            <p:spPr bwMode="auto">
              <a:xfrm>
                <a:off x="1890" y="2218"/>
                <a:ext cx="340" cy="453"/>
              </a:xfrm>
              <a:custGeom>
                <a:avLst/>
                <a:gdLst>
                  <a:gd name="T0" fmla="*/ 340 w 340"/>
                  <a:gd name="T1" fmla="*/ 0 h 453"/>
                  <a:gd name="T2" fmla="*/ 0 w 340"/>
                  <a:gd name="T3" fmla="*/ 0 h 453"/>
                  <a:gd name="T4" fmla="*/ 0 w 340"/>
                  <a:gd name="T5" fmla="*/ 226 h 453"/>
                  <a:gd name="T6" fmla="*/ 113 w 340"/>
                  <a:gd name="T7" fmla="*/ 226 h 453"/>
                  <a:gd name="T8" fmla="*/ 113 w 340"/>
                  <a:gd name="T9" fmla="*/ 340 h 453"/>
                  <a:gd name="T10" fmla="*/ 227 w 340"/>
                  <a:gd name="T11" fmla="*/ 340 h 453"/>
                  <a:gd name="T12" fmla="*/ 227 w 340"/>
                  <a:gd name="T13" fmla="*/ 453 h 453"/>
                  <a:gd name="T14" fmla="*/ 340 w 340"/>
                  <a:gd name="T15" fmla="*/ 453 h 453"/>
                  <a:gd name="T16" fmla="*/ 340 w 340"/>
                  <a:gd name="T1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3">
                    <a:moveTo>
                      <a:pt x="340" y="0"/>
                    </a:moveTo>
                    <a:lnTo>
                      <a:pt x="0" y="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340" y="45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1550" y="2218"/>
                <a:ext cx="567" cy="567"/>
              </a:xfrm>
              <a:custGeom>
                <a:avLst/>
                <a:gdLst>
                  <a:gd name="T0" fmla="*/ 0 w 567"/>
                  <a:gd name="T1" fmla="*/ 0 h 567"/>
                  <a:gd name="T2" fmla="*/ 0 w 567"/>
                  <a:gd name="T3" fmla="*/ 113 h 567"/>
                  <a:gd name="T4" fmla="*/ 113 w 567"/>
                  <a:gd name="T5" fmla="*/ 113 h 567"/>
                  <a:gd name="T6" fmla="*/ 113 w 567"/>
                  <a:gd name="T7" fmla="*/ 226 h 567"/>
                  <a:gd name="T8" fmla="*/ 0 w 567"/>
                  <a:gd name="T9" fmla="*/ 226 h 567"/>
                  <a:gd name="T10" fmla="*/ 0 w 567"/>
                  <a:gd name="T11" fmla="*/ 340 h 567"/>
                  <a:gd name="T12" fmla="*/ 113 w 567"/>
                  <a:gd name="T13" fmla="*/ 340 h 567"/>
                  <a:gd name="T14" fmla="*/ 113 w 567"/>
                  <a:gd name="T15" fmla="*/ 567 h 567"/>
                  <a:gd name="T16" fmla="*/ 567 w 567"/>
                  <a:gd name="T17" fmla="*/ 567 h 567"/>
                  <a:gd name="T18" fmla="*/ 567 w 567"/>
                  <a:gd name="T19" fmla="*/ 340 h 567"/>
                  <a:gd name="T20" fmla="*/ 453 w 567"/>
                  <a:gd name="T21" fmla="*/ 340 h 567"/>
                  <a:gd name="T22" fmla="*/ 453 w 567"/>
                  <a:gd name="T23" fmla="*/ 226 h 567"/>
                  <a:gd name="T24" fmla="*/ 340 w 567"/>
                  <a:gd name="T25" fmla="*/ 226 h 567"/>
                  <a:gd name="T26" fmla="*/ 340 w 567"/>
                  <a:gd name="T27" fmla="*/ 113 h 567"/>
                  <a:gd name="T28" fmla="*/ 227 w 567"/>
                  <a:gd name="T29" fmla="*/ 113 h 567"/>
                  <a:gd name="T30" fmla="*/ 227 w 567"/>
                  <a:gd name="T31" fmla="*/ 0 h 567"/>
                  <a:gd name="T32" fmla="*/ 0 w 567"/>
                  <a:gd name="T3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7" h="567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226"/>
                    </a:lnTo>
                    <a:lnTo>
                      <a:pt x="340" y="226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2684" y="1764"/>
                <a:ext cx="794" cy="1134"/>
              </a:xfrm>
              <a:custGeom>
                <a:avLst/>
                <a:gdLst>
                  <a:gd name="T0" fmla="*/ 453 w 794"/>
                  <a:gd name="T1" fmla="*/ 1134 h 1134"/>
                  <a:gd name="T2" fmla="*/ 227 w 794"/>
                  <a:gd name="T3" fmla="*/ 1134 h 1134"/>
                  <a:gd name="T4" fmla="*/ 227 w 794"/>
                  <a:gd name="T5" fmla="*/ 1021 h 1134"/>
                  <a:gd name="T6" fmla="*/ 113 w 794"/>
                  <a:gd name="T7" fmla="*/ 1021 h 1134"/>
                  <a:gd name="T8" fmla="*/ 113 w 794"/>
                  <a:gd name="T9" fmla="*/ 907 h 1134"/>
                  <a:gd name="T10" fmla="*/ 0 w 794"/>
                  <a:gd name="T11" fmla="*/ 907 h 1134"/>
                  <a:gd name="T12" fmla="*/ 0 w 794"/>
                  <a:gd name="T13" fmla="*/ 340 h 1134"/>
                  <a:gd name="T14" fmla="*/ 340 w 794"/>
                  <a:gd name="T15" fmla="*/ 340 h 1134"/>
                  <a:gd name="T16" fmla="*/ 340 w 794"/>
                  <a:gd name="T17" fmla="*/ 227 h 1134"/>
                  <a:gd name="T18" fmla="*/ 453 w 794"/>
                  <a:gd name="T19" fmla="*/ 227 h 1134"/>
                  <a:gd name="T20" fmla="*/ 453 w 794"/>
                  <a:gd name="T21" fmla="*/ 113 h 1134"/>
                  <a:gd name="T22" fmla="*/ 567 w 794"/>
                  <a:gd name="T23" fmla="*/ 113 h 1134"/>
                  <a:gd name="T24" fmla="*/ 567 w 794"/>
                  <a:gd name="T25" fmla="*/ 0 h 1134"/>
                  <a:gd name="T26" fmla="*/ 680 w 794"/>
                  <a:gd name="T27" fmla="*/ 0 h 1134"/>
                  <a:gd name="T28" fmla="*/ 794 w 794"/>
                  <a:gd name="T29" fmla="*/ 0 h 1134"/>
                  <a:gd name="T30" fmla="*/ 794 w 794"/>
                  <a:gd name="T31" fmla="*/ 454 h 1134"/>
                  <a:gd name="T32" fmla="*/ 680 w 794"/>
                  <a:gd name="T33" fmla="*/ 454 h 1134"/>
                  <a:gd name="T34" fmla="*/ 680 w 794"/>
                  <a:gd name="T35" fmla="*/ 567 h 1134"/>
                  <a:gd name="T36" fmla="*/ 567 w 794"/>
                  <a:gd name="T37" fmla="*/ 567 h 1134"/>
                  <a:gd name="T38" fmla="*/ 567 w 794"/>
                  <a:gd name="T39" fmla="*/ 794 h 1134"/>
                  <a:gd name="T40" fmla="*/ 453 w 794"/>
                  <a:gd name="T41" fmla="*/ 794 h 1134"/>
                  <a:gd name="T42" fmla="*/ 453 w 794"/>
                  <a:gd name="T43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94" h="1134">
                    <a:moveTo>
                      <a:pt x="453" y="1134"/>
                    </a:moveTo>
                    <a:lnTo>
                      <a:pt x="227" y="1134"/>
                    </a:lnTo>
                    <a:lnTo>
                      <a:pt x="227" y="1021"/>
                    </a:lnTo>
                    <a:lnTo>
                      <a:pt x="113" y="1021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680" y="0"/>
                    </a:lnTo>
                    <a:lnTo>
                      <a:pt x="794" y="0"/>
                    </a:lnTo>
                    <a:lnTo>
                      <a:pt x="794" y="454"/>
                    </a:lnTo>
                    <a:lnTo>
                      <a:pt x="680" y="454"/>
                    </a:lnTo>
                    <a:lnTo>
                      <a:pt x="680" y="567"/>
                    </a:lnTo>
                    <a:lnTo>
                      <a:pt x="567" y="567"/>
                    </a:lnTo>
                    <a:lnTo>
                      <a:pt x="567" y="794"/>
                    </a:lnTo>
                    <a:lnTo>
                      <a:pt x="453" y="794"/>
                    </a:lnTo>
                    <a:lnTo>
                      <a:pt x="453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9" name="Freeform 161"/>
              <p:cNvSpPr>
                <a:spLocks/>
              </p:cNvSpPr>
              <p:nvPr/>
            </p:nvSpPr>
            <p:spPr bwMode="auto">
              <a:xfrm>
                <a:off x="1550" y="176"/>
                <a:ext cx="567" cy="1021"/>
              </a:xfrm>
              <a:custGeom>
                <a:avLst/>
                <a:gdLst>
                  <a:gd name="T0" fmla="*/ 453 w 567"/>
                  <a:gd name="T1" fmla="*/ 1021 h 1021"/>
                  <a:gd name="T2" fmla="*/ 113 w 567"/>
                  <a:gd name="T3" fmla="*/ 1021 h 1021"/>
                  <a:gd name="T4" fmla="*/ 113 w 567"/>
                  <a:gd name="T5" fmla="*/ 908 h 1021"/>
                  <a:gd name="T6" fmla="*/ 0 w 567"/>
                  <a:gd name="T7" fmla="*/ 908 h 1021"/>
                  <a:gd name="T8" fmla="*/ 0 w 567"/>
                  <a:gd name="T9" fmla="*/ 567 h 1021"/>
                  <a:gd name="T10" fmla="*/ 113 w 567"/>
                  <a:gd name="T11" fmla="*/ 567 h 1021"/>
                  <a:gd name="T12" fmla="*/ 113 w 567"/>
                  <a:gd name="T13" fmla="*/ 454 h 1021"/>
                  <a:gd name="T14" fmla="*/ 227 w 567"/>
                  <a:gd name="T15" fmla="*/ 454 h 1021"/>
                  <a:gd name="T16" fmla="*/ 227 w 567"/>
                  <a:gd name="T17" fmla="*/ 227 h 1021"/>
                  <a:gd name="T18" fmla="*/ 227 w 567"/>
                  <a:gd name="T19" fmla="*/ 0 h 1021"/>
                  <a:gd name="T20" fmla="*/ 453 w 567"/>
                  <a:gd name="T21" fmla="*/ 0 h 1021"/>
                  <a:gd name="T22" fmla="*/ 453 w 567"/>
                  <a:gd name="T23" fmla="*/ 227 h 1021"/>
                  <a:gd name="T24" fmla="*/ 567 w 567"/>
                  <a:gd name="T25" fmla="*/ 227 h 1021"/>
                  <a:gd name="T26" fmla="*/ 567 w 567"/>
                  <a:gd name="T27" fmla="*/ 454 h 1021"/>
                  <a:gd name="T28" fmla="*/ 453 w 567"/>
                  <a:gd name="T29" fmla="*/ 454 h 1021"/>
                  <a:gd name="T30" fmla="*/ 453 w 567"/>
                  <a:gd name="T31" fmla="*/ 567 h 1021"/>
                  <a:gd name="T32" fmla="*/ 340 w 567"/>
                  <a:gd name="T33" fmla="*/ 567 h 1021"/>
                  <a:gd name="T34" fmla="*/ 340 w 567"/>
                  <a:gd name="T35" fmla="*/ 794 h 1021"/>
                  <a:gd name="T36" fmla="*/ 453 w 567"/>
                  <a:gd name="T37" fmla="*/ 794 h 1021"/>
                  <a:gd name="T38" fmla="*/ 453 w 567"/>
                  <a:gd name="T39" fmla="*/ 102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67" h="1021">
                    <a:moveTo>
                      <a:pt x="453" y="1021"/>
                    </a:moveTo>
                    <a:lnTo>
                      <a:pt x="113" y="1021"/>
                    </a:lnTo>
                    <a:lnTo>
                      <a:pt x="113" y="908"/>
                    </a:lnTo>
                    <a:lnTo>
                      <a:pt x="0" y="908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453" y="0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454"/>
                    </a:lnTo>
                    <a:lnTo>
                      <a:pt x="453" y="454"/>
                    </a:lnTo>
                    <a:lnTo>
                      <a:pt x="453" y="567"/>
                    </a:lnTo>
                    <a:lnTo>
                      <a:pt x="340" y="567"/>
                    </a:lnTo>
                    <a:lnTo>
                      <a:pt x="340" y="794"/>
                    </a:lnTo>
                    <a:lnTo>
                      <a:pt x="453" y="794"/>
                    </a:lnTo>
                    <a:lnTo>
                      <a:pt x="453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0" name="Freeform 162"/>
              <p:cNvSpPr>
                <a:spLocks/>
              </p:cNvSpPr>
              <p:nvPr/>
            </p:nvSpPr>
            <p:spPr bwMode="auto">
              <a:xfrm>
                <a:off x="1890" y="290"/>
                <a:ext cx="2495" cy="1701"/>
              </a:xfrm>
              <a:custGeom>
                <a:avLst/>
                <a:gdLst>
                  <a:gd name="T0" fmla="*/ 227 w 2495"/>
                  <a:gd name="T1" fmla="*/ 794 h 1701"/>
                  <a:gd name="T2" fmla="*/ 454 w 2495"/>
                  <a:gd name="T3" fmla="*/ 907 h 1701"/>
                  <a:gd name="T4" fmla="*/ 567 w 2495"/>
                  <a:gd name="T5" fmla="*/ 794 h 1701"/>
                  <a:gd name="T6" fmla="*/ 794 w 2495"/>
                  <a:gd name="T7" fmla="*/ 907 h 1701"/>
                  <a:gd name="T8" fmla="*/ 907 w 2495"/>
                  <a:gd name="T9" fmla="*/ 1020 h 1701"/>
                  <a:gd name="T10" fmla="*/ 1021 w 2495"/>
                  <a:gd name="T11" fmla="*/ 1134 h 1701"/>
                  <a:gd name="T12" fmla="*/ 1247 w 2495"/>
                  <a:gd name="T13" fmla="*/ 1247 h 1701"/>
                  <a:gd name="T14" fmla="*/ 1474 w 2495"/>
                  <a:gd name="T15" fmla="*/ 1134 h 1701"/>
                  <a:gd name="T16" fmla="*/ 1588 w 2495"/>
                  <a:gd name="T17" fmla="*/ 1020 h 1701"/>
                  <a:gd name="T18" fmla="*/ 1474 w 2495"/>
                  <a:gd name="T19" fmla="*/ 1361 h 1701"/>
                  <a:gd name="T20" fmla="*/ 1588 w 2495"/>
                  <a:gd name="T21" fmla="*/ 1474 h 1701"/>
                  <a:gd name="T22" fmla="*/ 1814 w 2495"/>
                  <a:gd name="T23" fmla="*/ 1701 h 1701"/>
                  <a:gd name="T24" fmla="*/ 1928 w 2495"/>
                  <a:gd name="T25" fmla="*/ 1361 h 1701"/>
                  <a:gd name="T26" fmla="*/ 2041 w 2495"/>
                  <a:gd name="T27" fmla="*/ 1247 h 1701"/>
                  <a:gd name="T28" fmla="*/ 1928 w 2495"/>
                  <a:gd name="T29" fmla="*/ 1134 h 1701"/>
                  <a:gd name="T30" fmla="*/ 1928 w 2495"/>
                  <a:gd name="T31" fmla="*/ 907 h 1701"/>
                  <a:gd name="T32" fmla="*/ 1701 w 2495"/>
                  <a:gd name="T33" fmla="*/ 680 h 1701"/>
                  <a:gd name="T34" fmla="*/ 1814 w 2495"/>
                  <a:gd name="T35" fmla="*/ 567 h 1701"/>
                  <a:gd name="T36" fmla="*/ 1928 w 2495"/>
                  <a:gd name="T37" fmla="*/ 680 h 1701"/>
                  <a:gd name="T38" fmla="*/ 2155 w 2495"/>
                  <a:gd name="T39" fmla="*/ 567 h 1701"/>
                  <a:gd name="T40" fmla="*/ 2381 w 2495"/>
                  <a:gd name="T41" fmla="*/ 453 h 1701"/>
                  <a:gd name="T42" fmla="*/ 2495 w 2495"/>
                  <a:gd name="T43" fmla="*/ 227 h 1701"/>
                  <a:gd name="T44" fmla="*/ 2381 w 2495"/>
                  <a:gd name="T45" fmla="*/ 113 h 1701"/>
                  <a:gd name="T46" fmla="*/ 2268 w 2495"/>
                  <a:gd name="T47" fmla="*/ 340 h 1701"/>
                  <a:gd name="T48" fmla="*/ 2155 w 2495"/>
                  <a:gd name="T49" fmla="*/ 453 h 1701"/>
                  <a:gd name="T50" fmla="*/ 2041 w 2495"/>
                  <a:gd name="T51" fmla="*/ 340 h 1701"/>
                  <a:gd name="T52" fmla="*/ 1928 w 2495"/>
                  <a:gd name="T53" fmla="*/ 227 h 1701"/>
                  <a:gd name="T54" fmla="*/ 1814 w 2495"/>
                  <a:gd name="T55" fmla="*/ 113 h 1701"/>
                  <a:gd name="T56" fmla="*/ 1588 w 2495"/>
                  <a:gd name="T57" fmla="*/ 227 h 1701"/>
                  <a:gd name="T58" fmla="*/ 1474 w 2495"/>
                  <a:gd name="T59" fmla="*/ 0 h 1701"/>
                  <a:gd name="T60" fmla="*/ 1361 w 2495"/>
                  <a:gd name="T61" fmla="*/ 227 h 1701"/>
                  <a:gd name="T62" fmla="*/ 1247 w 2495"/>
                  <a:gd name="T63" fmla="*/ 453 h 1701"/>
                  <a:gd name="T64" fmla="*/ 794 w 2495"/>
                  <a:gd name="T65" fmla="*/ 340 h 1701"/>
                  <a:gd name="T66" fmla="*/ 340 w 2495"/>
                  <a:gd name="T67" fmla="*/ 227 h 1701"/>
                  <a:gd name="T68" fmla="*/ 227 w 2495"/>
                  <a:gd name="T69" fmla="*/ 340 h 1701"/>
                  <a:gd name="T70" fmla="*/ 113 w 2495"/>
                  <a:gd name="T71" fmla="*/ 453 h 1701"/>
                  <a:gd name="T72" fmla="*/ 0 w 2495"/>
                  <a:gd name="T73" fmla="*/ 680 h 1701"/>
                  <a:gd name="T74" fmla="*/ 113 w 2495"/>
                  <a:gd name="T75" fmla="*/ 79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95" h="1701">
                    <a:moveTo>
                      <a:pt x="113" y="794"/>
                    </a:moveTo>
                    <a:lnTo>
                      <a:pt x="227" y="794"/>
                    </a:lnTo>
                    <a:lnTo>
                      <a:pt x="227" y="907"/>
                    </a:lnTo>
                    <a:lnTo>
                      <a:pt x="454" y="907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907"/>
                    </a:lnTo>
                    <a:lnTo>
                      <a:pt x="794" y="907"/>
                    </a:lnTo>
                    <a:lnTo>
                      <a:pt x="794" y="1020"/>
                    </a:lnTo>
                    <a:lnTo>
                      <a:pt x="907" y="1020"/>
                    </a:lnTo>
                    <a:lnTo>
                      <a:pt x="907" y="1134"/>
                    </a:lnTo>
                    <a:lnTo>
                      <a:pt x="1021" y="1134"/>
                    </a:lnTo>
                    <a:lnTo>
                      <a:pt x="1018" y="1246"/>
                    </a:lnTo>
                    <a:lnTo>
                      <a:pt x="1247" y="1247"/>
                    </a:lnTo>
                    <a:lnTo>
                      <a:pt x="1247" y="1134"/>
                    </a:lnTo>
                    <a:lnTo>
                      <a:pt x="1474" y="1134"/>
                    </a:lnTo>
                    <a:lnTo>
                      <a:pt x="1474" y="1020"/>
                    </a:lnTo>
                    <a:lnTo>
                      <a:pt x="1588" y="1020"/>
                    </a:lnTo>
                    <a:lnTo>
                      <a:pt x="1588" y="1361"/>
                    </a:lnTo>
                    <a:lnTo>
                      <a:pt x="1474" y="1361"/>
                    </a:lnTo>
                    <a:lnTo>
                      <a:pt x="1474" y="1474"/>
                    </a:lnTo>
                    <a:lnTo>
                      <a:pt x="1588" y="1474"/>
                    </a:lnTo>
                    <a:lnTo>
                      <a:pt x="1588" y="1701"/>
                    </a:lnTo>
                    <a:lnTo>
                      <a:pt x="1814" y="1701"/>
                    </a:lnTo>
                    <a:lnTo>
                      <a:pt x="1814" y="1361"/>
                    </a:lnTo>
                    <a:lnTo>
                      <a:pt x="1928" y="1361"/>
                    </a:lnTo>
                    <a:lnTo>
                      <a:pt x="1928" y="1247"/>
                    </a:lnTo>
                    <a:lnTo>
                      <a:pt x="2041" y="1247"/>
                    </a:lnTo>
                    <a:lnTo>
                      <a:pt x="2041" y="1134"/>
                    </a:lnTo>
                    <a:lnTo>
                      <a:pt x="1928" y="1134"/>
                    </a:lnTo>
                    <a:lnTo>
                      <a:pt x="1928" y="1020"/>
                    </a:lnTo>
                    <a:lnTo>
                      <a:pt x="1928" y="907"/>
                    </a:lnTo>
                    <a:lnTo>
                      <a:pt x="1701" y="907"/>
                    </a:lnTo>
                    <a:lnTo>
                      <a:pt x="1701" y="680"/>
                    </a:lnTo>
                    <a:lnTo>
                      <a:pt x="1814" y="680"/>
                    </a:lnTo>
                    <a:lnTo>
                      <a:pt x="1814" y="567"/>
                    </a:lnTo>
                    <a:lnTo>
                      <a:pt x="1928" y="567"/>
                    </a:lnTo>
                    <a:lnTo>
                      <a:pt x="1928" y="680"/>
                    </a:lnTo>
                    <a:lnTo>
                      <a:pt x="2155" y="680"/>
                    </a:lnTo>
                    <a:lnTo>
                      <a:pt x="2155" y="567"/>
                    </a:lnTo>
                    <a:lnTo>
                      <a:pt x="2381" y="567"/>
                    </a:lnTo>
                    <a:lnTo>
                      <a:pt x="2381" y="453"/>
                    </a:lnTo>
                    <a:lnTo>
                      <a:pt x="2495" y="453"/>
                    </a:lnTo>
                    <a:lnTo>
                      <a:pt x="2495" y="227"/>
                    </a:lnTo>
                    <a:lnTo>
                      <a:pt x="2381" y="227"/>
                    </a:lnTo>
                    <a:lnTo>
                      <a:pt x="2381" y="113"/>
                    </a:lnTo>
                    <a:lnTo>
                      <a:pt x="2268" y="113"/>
                    </a:lnTo>
                    <a:lnTo>
                      <a:pt x="2268" y="340"/>
                    </a:lnTo>
                    <a:lnTo>
                      <a:pt x="2155" y="340"/>
                    </a:lnTo>
                    <a:lnTo>
                      <a:pt x="2155" y="453"/>
                    </a:lnTo>
                    <a:lnTo>
                      <a:pt x="2041" y="453"/>
                    </a:lnTo>
                    <a:lnTo>
                      <a:pt x="2041" y="340"/>
                    </a:lnTo>
                    <a:lnTo>
                      <a:pt x="1928" y="340"/>
                    </a:lnTo>
                    <a:lnTo>
                      <a:pt x="1928" y="227"/>
                    </a:lnTo>
                    <a:lnTo>
                      <a:pt x="1814" y="227"/>
                    </a:lnTo>
                    <a:lnTo>
                      <a:pt x="1814" y="113"/>
                    </a:lnTo>
                    <a:lnTo>
                      <a:pt x="1588" y="113"/>
                    </a:lnTo>
                    <a:lnTo>
                      <a:pt x="1588" y="227"/>
                    </a:lnTo>
                    <a:lnTo>
                      <a:pt x="1474" y="227"/>
                    </a:lnTo>
                    <a:lnTo>
                      <a:pt x="1474" y="0"/>
                    </a:lnTo>
                    <a:lnTo>
                      <a:pt x="1361" y="0"/>
                    </a:lnTo>
                    <a:lnTo>
                      <a:pt x="1361" y="227"/>
                    </a:lnTo>
                    <a:lnTo>
                      <a:pt x="1247" y="227"/>
                    </a:lnTo>
                    <a:lnTo>
                      <a:pt x="1247" y="453"/>
                    </a:lnTo>
                    <a:lnTo>
                      <a:pt x="794" y="453"/>
                    </a:lnTo>
                    <a:lnTo>
                      <a:pt x="794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2" name="Freeform 164"/>
              <p:cNvSpPr>
                <a:spLocks/>
              </p:cNvSpPr>
              <p:nvPr/>
            </p:nvSpPr>
            <p:spPr bwMode="auto">
              <a:xfrm>
                <a:off x="3591" y="743"/>
                <a:ext cx="907" cy="681"/>
              </a:xfrm>
              <a:custGeom>
                <a:avLst/>
                <a:gdLst>
                  <a:gd name="T0" fmla="*/ 794 w 907"/>
                  <a:gd name="T1" fmla="*/ 681 h 681"/>
                  <a:gd name="T2" fmla="*/ 567 w 907"/>
                  <a:gd name="T3" fmla="*/ 681 h 681"/>
                  <a:gd name="T4" fmla="*/ 567 w 907"/>
                  <a:gd name="T5" fmla="*/ 567 h 681"/>
                  <a:gd name="T6" fmla="*/ 454 w 907"/>
                  <a:gd name="T7" fmla="*/ 567 h 681"/>
                  <a:gd name="T8" fmla="*/ 454 w 907"/>
                  <a:gd name="T9" fmla="*/ 681 h 681"/>
                  <a:gd name="T10" fmla="*/ 227 w 907"/>
                  <a:gd name="T11" fmla="*/ 681 h 681"/>
                  <a:gd name="T12" fmla="*/ 227 w 907"/>
                  <a:gd name="T13" fmla="*/ 454 h 681"/>
                  <a:gd name="T14" fmla="*/ 0 w 907"/>
                  <a:gd name="T15" fmla="*/ 454 h 681"/>
                  <a:gd name="T16" fmla="*/ 0 w 907"/>
                  <a:gd name="T17" fmla="*/ 227 h 681"/>
                  <a:gd name="T18" fmla="*/ 113 w 907"/>
                  <a:gd name="T19" fmla="*/ 227 h 681"/>
                  <a:gd name="T20" fmla="*/ 113 w 907"/>
                  <a:gd name="T21" fmla="*/ 114 h 681"/>
                  <a:gd name="T22" fmla="*/ 227 w 907"/>
                  <a:gd name="T23" fmla="*/ 114 h 681"/>
                  <a:gd name="T24" fmla="*/ 227 w 907"/>
                  <a:gd name="T25" fmla="*/ 227 h 681"/>
                  <a:gd name="T26" fmla="*/ 454 w 907"/>
                  <a:gd name="T27" fmla="*/ 227 h 681"/>
                  <a:gd name="T28" fmla="*/ 454 w 907"/>
                  <a:gd name="T29" fmla="*/ 114 h 681"/>
                  <a:gd name="T30" fmla="*/ 680 w 907"/>
                  <a:gd name="T31" fmla="*/ 114 h 681"/>
                  <a:gd name="T32" fmla="*/ 680 w 907"/>
                  <a:gd name="T33" fmla="*/ 0 h 681"/>
                  <a:gd name="T34" fmla="*/ 794 w 907"/>
                  <a:gd name="T35" fmla="*/ 0 h 681"/>
                  <a:gd name="T36" fmla="*/ 794 w 907"/>
                  <a:gd name="T37" fmla="*/ 114 h 681"/>
                  <a:gd name="T38" fmla="*/ 907 w 907"/>
                  <a:gd name="T39" fmla="*/ 114 h 681"/>
                  <a:gd name="T40" fmla="*/ 907 w 907"/>
                  <a:gd name="T41" fmla="*/ 454 h 681"/>
                  <a:gd name="T42" fmla="*/ 794 w 907"/>
                  <a:gd name="T43" fmla="*/ 454 h 681"/>
                  <a:gd name="T44" fmla="*/ 794 w 907"/>
                  <a:gd name="T4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7" h="681">
                    <a:moveTo>
                      <a:pt x="794" y="681"/>
                    </a:moveTo>
                    <a:lnTo>
                      <a:pt x="567" y="681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681"/>
                    </a:lnTo>
                    <a:lnTo>
                      <a:pt x="227" y="681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794" y="0"/>
                    </a:lnTo>
                    <a:lnTo>
                      <a:pt x="794" y="114"/>
                    </a:lnTo>
                    <a:lnTo>
                      <a:pt x="907" y="114"/>
                    </a:lnTo>
                    <a:lnTo>
                      <a:pt x="907" y="454"/>
                    </a:lnTo>
                    <a:lnTo>
                      <a:pt x="794" y="454"/>
                    </a:lnTo>
                    <a:lnTo>
                      <a:pt x="794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3" name="Freeform 165"/>
              <p:cNvSpPr>
                <a:spLocks/>
              </p:cNvSpPr>
              <p:nvPr/>
            </p:nvSpPr>
            <p:spPr bwMode="auto">
              <a:xfrm>
                <a:off x="3137" y="1310"/>
                <a:ext cx="1475" cy="1815"/>
              </a:xfrm>
              <a:custGeom>
                <a:avLst/>
                <a:gdLst>
                  <a:gd name="T0" fmla="*/ 1134 w 1475"/>
                  <a:gd name="T1" fmla="*/ 114 h 1815"/>
                  <a:gd name="T2" fmla="*/ 1134 w 1475"/>
                  <a:gd name="T3" fmla="*/ 567 h 1815"/>
                  <a:gd name="T4" fmla="*/ 1248 w 1475"/>
                  <a:gd name="T5" fmla="*/ 567 h 1815"/>
                  <a:gd name="T6" fmla="*/ 1248 w 1475"/>
                  <a:gd name="T7" fmla="*/ 681 h 1815"/>
                  <a:gd name="T8" fmla="*/ 1475 w 1475"/>
                  <a:gd name="T9" fmla="*/ 681 h 1815"/>
                  <a:gd name="T10" fmla="*/ 1475 w 1475"/>
                  <a:gd name="T11" fmla="*/ 1021 h 1815"/>
                  <a:gd name="T12" fmla="*/ 1361 w 1475"/>
                  <a:gd name="T13" fmla="*/ 1021 h 1815"/>
                  <a:gd name="T14" fmla="*/ 1361 w 1475"/>
                  <a:gd name="T15" fmla="*/ 1248 h 1815"/>
                  <a:gd name="T16" fmla="*/ 1248 w 1475"/>
                  <a:gd name="T17" fmla="*/ 1248 h 1815"/>
                  <a:gd name="T18" fmla="*/ 1248 w 1475"/>
                  <a:gd name="T19" fmla="*/ 1361 h 1815"/>
                  <a:gd name="T20" fmla="*/ 1021 w 1475"/>
                  <a:gd name="T21" fmla="*/ 1361 h 1815"/>
                  <a:gd name="T22" fmla="*/ 1021 w 1475"/>
                  <a:gd name="T23" fmla="*/ 1475 h 1815"/>
                  <a:gd name="T24" fmla="*/ 908 w 1475"/>
                  <a:gd name="T25" fmla="*/ 1475 h 1815"/>
                  <a:gd name="T26" fmla="*/ 908 w 1475"/>
                  <a:gd name="T27" fmla="*/ 1588 h 1815"/>
                  <a:gd name="T28" fmla="*/ 794 w 1475"/>
                  <a:gd name="T29" fmla="*/ 1588 h 1815"/>
                  <a:gd name="T30" fmla="*/ 794 w 1475"/>
                  <a:gd name="T31" fmla="*/ 1701 h 1815"/>
                  <a:gd name="T32" fmla="*/ 341 w 1475"/>
                  <a:gd name="T33" fmla="*/ 1701 h 1815"/>
                  <a:gd name="T34" fmla="*/ 341 w 1475"/>
                  <a:gd name="T35" fmla="*/ 1815 h 1815"/>
                  <a:gd name="T36" fmla="*/ 227 w 1475"/>
                  <a:gd name="T37" fmla="*/ 1815 h 1815"/>
                  <a:gd name="T38" fmla="*/ 227 w 1475"/>
                  <a:gd name="T39" fmla="*/ 1701 h 1815"/>
                  <a:gd name="T40" fmla="*/ 114 w 1475"/>
                  <a:gd name="T41" fmla="*/ 1701 h 1815"/>
                  <a:gd name="T42" fmla="*/ 114 w 1475"/>
                  <a:gd name="T43" fmla="*/ 1588 h 1815"/>
                  <a:gd name="T44" fmla="*/ 0 w 1475"/>
                  <a:gd name="T45" fmla="*/ 1588 h 1815"/>
                  <a:gd name="T46" fmla="*/ 0 w 1475"/>
                  <a:gd name="T47" fmla="*/ 1248 h 1815"/>
                  <a:gd name="T48" fmla="*/ 114 w 1475"/>
                  <a:gd name="T49" fmla="*/ 1248 h 1815"/>
                  <a:gd name="T50" fmla="*/ 114 w 1475"/>
                  <a:gd name="T51" fmla="*/ 1021 h 1815"/>
                  <a:gd name="T52" fmla="*/ 227 w 1475"/>
                  <a:gd name="T53" fmla="*/ 1021 h 1815"/>
                  <a:gd name="T54" fmla="*/ 227 w 1475"/>
                  <a:gd name="T55" fmla="*/ 908 h 1815"/>
                  <a:gd name="T56" fmla="*/ 341 w 1475"/>
                  <a:gd name="T57" fmla="*/ 908 h 1815"/>
                  <a:gd name="T58" fmla="*/ 341 w 1475"/>
                  <a:gd name="T59" fmla="*/ 681 h 1815"/>
                  <a:gd name="T60" fmla="*/ 567 w 1475"/>
                  <a:gd name="T61" fmla="*/ 681 h 1815"/>
                  <a:gd name="T62" fmla="*/ 567 w 1475"/>
                  <a:gd name="T63" fmla="*/ 341 h 1815"/>
                  <a:gd name="T64" fmla="*/ 681 w 1475"/>
                  <a:gd name="T65" fmla="*/ 341 h 1815"/>
                  <a:gd name="T66" fmla="*/ 681 w 1475"/>
                  <a:gd name="T67" fmla="*/ 227 h 1815"/>
                  <a:gd name="T68" fmla="*/ 794 w 1475"/>
                  <a:gd name="T69" fmla="*/ 227 h 1815"/>
                  <a:gd name="T70" fmla="*/ 794 w 1475"/>
                  <a:gd name="T71" fmla="*/ 114 h 1815"/>
                  <a:gd name="T72" fmla="*/ 908 w 1475"/>
                  <a:gd name="T73" fmla="*/ 114 h 1815"/>
                  <a:gd name="T74" fmla="*/ 908 w 1475"/>
                  <a:gd name="T75" fmla="*/ 0 h 1815"/>
                  <a:gd name="T76" fmla="*/ 1021 w 1475"/>
                  <a:gd name="T77" fmla="*/ 0 h 1815"/>
                  <a:gd name="T78" fmla="*/ 1021 w 1475"/>
                  <a:gd name="T79" fmla="*/ 114 h 1815"/>
                  <a:gd name="T80" fmla="*/ 1134 w 1475"/>
                  <a:gd name="T81" fmla="*/ 114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75" h="1815">
                    <a:moveTo>
                      <a:pt x="1134" y="114"/>
                    </a:moveTo>
                    <a:lnTo>
                      <a:pt x="1134" y="567"/>
                    </a:lnTo>
                    <a:lnTo>
                      <a:pt x="1248" y="567"/>
                    </a:lnTo>
                    <a:lnTo>
                      <a:pt x="1248" y="681"/>
                    </a:lnTo>
                    <a:lnTo>
                      <a:pt x="1475" y="681"/>
                    </a:lnTo>
                    <a:lnTo>
                      <a:pt x="1475" y="1021"/>
                    </a:lnTo>
                    <a:lnTo>
                      <a:pt x="1361" y="1021"/>
                    </a:lnTo>
                    <a:lnTo>
                      <a:pt x="1361" y="1248"/>
                    </a:lnTo>
                    <a:lnTo>
                      <a:pt x="1248" y="1248"/>
                    </a:lnTo>
                    <a:lnTo>
                      <a:pt x="1248" y="1361"/>
                    </a:lnTo>
                    <a:lnTo>
                      <a:pt x="1021" y="1361"/>
                    </a:lnTo>
                    <a:lnTo>
                      <a:pt x="1021" y="1475"/>
                    </a:lnTo>
                    <a:lnTo>
                      <a:pt x="908" y="1475"/>
                    </a:lnTo>
                    <a:lnTo>
                      <a:pt x="908" y="1588"/>
                    </a:lnTo>
                    <a:lnTo>
                      <a:pt x="794" y="1588"/>
                    </a:lnTo>
                    <a:lnTo>
                      <a:pt x="794" y="1701"/>
                    </a:lnTo>
                    <a:lnTo>
                      <a:pt x="341" y="1701"/>
                    </a:lnTo>
                    <a:lnTo>
                      <a:pt x="341" y="1815"/>
                    </a:lnTo>
                    <a:lnTo>
                      <a:pt x="227" y="1815"/>
                    </a:lnTo>
                    <a:lnTo>
                      <a:pt x="227" y="1701"/>
                    </a:lnTo>
                    <a:lnTo>
                      <a:pt x="114" y="1701"/>
                    </a:lnTo>
                    <a:lnTo>
                      <a:pt x="114" y="1588"/>
                    </a:lnTo>
                    <a:lnTo>
                      <a:pt x="0" y="1588"/>
                    </a:lnTo>
                    <a:lnTo>
                      <a:pt x="0" y="1248"/>
                    </a:lnTo>
                    <a:lnTo>
                      <a:pt x="114" y="1248"/>
                    </a:lnTo>
                    <a:lnTo>
                      <a:pt x="114" y="1021"/>
                    </a:lnTo>
                    <a:lnTo>
                      <a:pt x="227" y="1021"/>
                    </a:lnTo>
                    <a:lnTo>
                      <a:pt x="227" y="908"/>
                    </a:lnTo>
                    <a:lnTo>
                      <a:pt x="341" y="908"/>
                    </a:lnTo>
                    <a:lnTo>
                      <a:pt x="341" y="681"/>
                    </a:lnTo>
                    <a:lnTo>
                      <a:pt x="567" y="681"/>
                    </a:lnTo>
                    <a:lnTo>
                      <a:pt x="567" y="341"/>
                    </a:lnTo>
                    <a:lnTo>
                      <a:pt x="681" y="341"/>
                    </a:lnTo>
                    <a:lnTo>
                      <a:pt x="681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908" y="114"/>
                    </a:lnTo>
                    <a:lnTo>
                      <a:pt x="908" y="0"/>
                    </a:lnTo>
                    <a:lnTo>
                      <a:pt x="1021" y="0"/>
                    </a:lnTo>
                    <a:lnTo>
                      <a:pt x="1021" y="114"/>
                    </a:lnTo>
                    <a:lnTo>
                      <a:pt x="113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4" name="Freeform 166"/>
              <p:cNvSpPr>
                <a:spLocks/>
              </p:cNvSpPr>
              <p:nvPr/>
            </p:nvSpPr>
            <p:spPr bwMode="auto">
              <a:xfrm>
                <a:off x="2457" y="1197"/>
                <a:ext cx="1021" cy="907"/>
              </a:xfrm>
              <a:custGeom>
                <a:avLst/>
                <a:gdLst>
                  <a:gd name="T0" fmla="*/ 113 w 1021"/>
                  <a:gd name="T1" fmla="*/ 0 h 907"/>
                  <a:gd name="T2" fmla="*/ 113 w 1021"/>
                  <a:gd name="T3" fmla="*/ 340 h 907"/>
                  <a:gd name="T4" fmla="*/ 0 w 1021"/>
                  <a:gd name="T5" fmla="*/ 340 h 907"/>
                  <a:gd name="T6" fmla="*/ 0 w 1021"/>
                  <a:gd name="T7" fmla="*/ 567 h 907"/>
                  <a:gd name="T8" fmla="*/ 113 w 1021"/>
                  <a:gd name="T9" fmla="*/ 567 h 907"/>
                  <a:gd name="T10" fmla="*/ 113 w 1021"/>
                  <a:gd name="T11" fmla="*/ 794 h 907"/>
                  <a:gd name="T12" fmla="*/ 227 w 1021"/>
                  <a:gd name="T13" fmla="*/ 794 h 907"/>
                  <a:gd name="T14" fmla="*/ 227 w 1021"/>
                  <a:gd name="T15" fmla="*/ 907 h 907"/>
                  <a:gd name="T16" fmla="*/ 567 w 1021"/>
                  <a:gd name="T17" fmla="*/ 907 h 907"/>
                  <a:gd name="T18" fmla="*/ 567 w 1021"/>
                  <a:gd name="T19" fmla="*/ 794 h 907"/>
                  <a:gd name="T20" fmla="*/ 680 w 1021"/>
                  <a:gd name="T21" fmla="*/ 794 h 907"/>
                  <a:gd name="T22" fmla="*/ 680 w 1021"/>
                  <a:gd name="T23" fmla="*/ 680 h 907"/>
                  <a:gd name="T24" fmla="*/ 794 w 1021"/>
                  <a:gd name="T25" fmla="*/ 680 h 907"/>
                  <a:gd name="T26" fmla="*/ 794 w 1021"/>
                  <a:gd name="T27" fmla="*/ 567 h 907"/>
                  <a:gd name="T28" fmla="*/ 907 w 1021"/>
                  <a:gd name="T29" fmla="*/ 567 h 907"/>
                  <a:gd name="T30" fmla="*/ 907 w 1021"/>
                  <a:gd name="T31" fmla="*/ 454 h 907"/>
                  <a:gd name="T32" fmla="*/ 1021 w 1021"/>
                  <a:gd name="T33" fmla="*/ 454 h 907"/>
                  <a:gd name="T34" fmla="*/ 1021 w 1021"/>
                  <a:gd name="T35" fmla="*/ 113 h 907"/>
                  <a:gd name="T36" fmla="*/ 907 w 1021"/>
                  <a:gd name="T37" fmla="*/ 113 h 907"/>
                  <a:gd name="T38" fmla="*/ 907 w 1021"/>
                  <a:gd name="T39" fmla="*/ 227 h 907"/>
                  <a:gd name="T40" fmla="*/ 680 w 1021"/>
                  <a:gd name="T41" fmla="*/ 227 h 907"/>
                  <a:gd name="T42" fmla="*/ 680 w 1021"/>
                  <a:gd name="T43" fmla="*/ 340 h 907"/>
                  <a:gd name="T44" fmla="*/ 454 w 1021"/>
                  <a:gd name="T45" fmla="*/ 340 h 907"/>
                  <a:gd name="T46" fmla="*/ 454 w 1021"/>
                  <a:gd name="T47" fmla="*/ 227 h 907"/>
                  <a:gd name="T48" fmla="*/ 340 w 1021"/>
                  <a:gd name="T49" fmla="*/ 227 h 907"/>
                  <a:gd name="T50" fmla="*/ 340 w 1021"/>
                  <a:gd name="T51" fmla="*/ 113 h 907"/>
                  <a:gd name="T52" fmla="*/ 227 w 1021"/>
                  <a:gd name="T53" fmla="*/ 113 h 907"/>
                  <a:gd name="T54" fmla="*/ 227 w 1021"/>
                  <a:gd name="T55" fmla="*/ 0 h 907"/>
                  <a:gd name="T56" fmla="*/ 113 w 1021"/>
                  <a:gd name="T5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1" h="907">
                    <a:moveTo>
                      <a:pt x="113" y="0"/>
                    </a:moveTo>
                    <a:lnTo>
                      <a:pt x="113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680" y="794"/>
                    </a:lnTo>
                    <a:lnTo>
                      <a:pt x="680" y="680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454"/>
                    </a:lnTo>
                    <a:lnTo>
                      <a:pt x="1021" y="454"/>
                    </a:lnTo>
                    <a:lnTo>
                      <a:pt x="1021" y="113"/>
                    </a:lnTo>
                    <a:lnTo>
                      <a:pt x="907" y="113"/>
                    </a:lnTo>
                    <a:lnTo>
                      <a:pt x="907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454" y="340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5" name="Freeform 167"/>
              <p:cNvSpPr>
                <a:spLocks/>
              </p:cNvSpPr>
              <p:nvPr/>
            </p:nvSpPr>
            <p:spPr bwMode="auto">
              <a:xfrm>
                <a:off x="2003" y="1084"/>
                <a:ext cx="567" cy="567"/>
              </a:xfrm>
              <a:custGeom>
                <a:avLst/>
                <a:gdLst>
                  <a:gd name="T0" fmla="*/ 0 w 567"/>
                  <a:gd name="T1" fmla="*/ 0 h 567"/>
                  <a:gd name="T2" fmla="*/ 0 w 567"/>
                  <a:gd name="T3" fmla="*/ 340 h 567"/>
                  <a:gd name="T4" fmla="*/ 114 w 567"/>
                  <a:gd name="T5" fmla="*/ 340 h 567"/>
                  <a:gd name="T6" fmla="*/ 114 w 567"/>
                  <a:gd name="T7" fmla="*/ 453 h 567"/>
                  <a:gd name="T8" fmla="*/ 227 w 567"/>
                  <a:gd name="T9" fmla="*/ 453 h 567"/>
                  <a:gd name="T10" fmla="*/ 227 w 567"/>
                  <a:gd name="T11" fmla="*/ 567 h 567"/>
                  <a:gd name="T12" fmla="*/ 454 w 567"/>
                  <a:gd name="T13" fmla="*/ 567 h 567"/>
                  <a:gd name="T14" fmla="*/ 454 w 567"/>
                  <a:gd name="T15" fmla="*/ 453 h 567"/>
                  <a:gd name="T16" fmla="*/ 567 w 567"/>
                  <a:gd name="T17" fmla="*/ 453 h 567"/>
                  <a:gd name="T18" fmla="*/ 567 w 567"/>
                  <a:gd name="T19" fmla="*/ 113 h 567"/>
                  <a:gd name="T20" fmla="*/ 454 w 567"/>
                  <a:gd name="T21" fmla="*/ 113 h 567"/>
                  <a:gd name="T22" fmla="*/ 454 w 567"/>
                  <a:gd name="T23" fmla="*/ 0 h 567"/>
                  <a:gd name="T24" fmla="*/ 341 w 567"/>
                  <a:gd name="T25" fmla="*/ 0 h 567"/>
                  <a:gd name="T26" fmla="*/ 341 w 567"/>
                  <a:gd name="T27" fmla="*/ 113 h 567"/>
                  <a:gd name="T28" fmla="*/ 114 w 567"/>
                  <a:gd name="T29" fmla="*/ 113 h 567"/>
                  <a:gd name="T30" fmla="*/ 114 w 567"/>
                  <a:gd name="T31" fmla="*/ 0 h 567"/>
                  <a:gd name="T32" fmla="*/ 0 w 567"/>
                  <a:gd name="T3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7" h="567">
                    <a:moveTo>
                      <a:pt x="0" y="0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567" y="453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7" name="Freeform 169"/>
              <p:cNvSpPr>
                <a:spLocks/>
              </p:cNvSpPr>
              <p:nvPr/>
            </p:nvSpPr>
            <p:spPr bwMode="auto">
              <a:xfrm>
                <a:off x="4385" y="1991"/>
                <a:ext cx="680" cy="680"/>
              </a:xfrm>
              <a:custGeom>
                <a:avLst/>
                <a:gdLst>
                  <a:gd name="T0" fmla="*/ 340 w 680"/>
                  <a:gd name="T1" fmla="*/ 0 h 680"/>
                  <a:gd name="T2" fmla="*/ 340 w 680"/>
                  <a:gd name="T3" fmla="*/ 113 h 680"/>
                  <a:gd name="T4" fmla="*/ 453 w 680"/>
                  <a:gd name="T5" fmla="*/ 113 h 680"/>
                  <a:gd name="T6" fmla="*/ 453 w 680"/>
                  <a:gd name="T7" fmla="*/ 0 h 680"/>
                  <a:gd name="T8" fmla="*/ 680 w 680"/>
                  <a:gd name="T9" fmla="*/ 0 h 680"/>
                  <a:gd name="T10" fmla="*/ 680 w 680"/>
                  <a:gd name="T11" fmla="*/ 453 h 680"/>
                  <a:gd name="T12" fmla="*/ 567 w 680"/>
                  <a:gd name="T13" fmla="*/ 453 h 680"/>
                  <a:gd name="T14" fmla="*/ 567 w 680"/>
                  <a:gd name="T15" fmla="*/ 567 h 680"/>
                  <a:gd name="T16" fmla="*/ 227 w 680"/>
                  <a:gd name="T17" fmla="*/ 567 h 680"/>
                  <a:gd name="T18" fmla="*/ 227 w 680"/>
                  <a:gd name="T19" fmla="*/ 680 h 680"/>
                  <a:gd name="T20" fmla="*/ 0 w 680"/>
                  <a:gd name="T21" fmla="*/ 680 h 680"/>
                  <a:gd name="T22" fmla="*/ 0 w 680"/>
                  <a:gd name="T23" fmla="*/ 567 h 680"/>
                  <a:gd name="T24" fmla="*/ 113 w 680"/>
                  <a:gd name="T25" fmla="*/ 567 h 680"/>
                  <a:gd name="T26" fmla="*/ 113 w 680"/>
                  <a:gd name="T27" fmla="*/ 340 h 680"/>
                  <a:gd name="T28" fmla="*/ 227 w 680"/>
                  <a:gd name="T29" fmla="*/ 340 h 680"/>
                  <a:gd name="T30" fmla="*/ 227 w 680"/>
                  <a:gd name="T31" fmla="*/ 0 h 680"/>
                  <a:gd name="T32" fmla="*/ 340 w 680"/>
                  <a:gd name="T3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680">
                    <a:moveTo>
                      <a:pt x="340" y="0"/>
                    </a:move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680" y="0"/>
                    </a:lnTo>
                    <a:lnTo>
                      <a:pt x="680" y="453"/>
                    </a:lnTo>
                    <a:lnTo>
                      <a:pt x="567" y="453"/>
                    </a:lnTo>
                    <a:lnTo>
                      <a:pt x="567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8" name="Freeform 170"/>
              <p:cNvSpPr>
                <a:spLocks/>
              </p:cNvSpPr>
              <p:nvPr/>
            </p:nvSpPr>
            <p:spPr bwMode="auto">
              <a:xfrm>
                <a:off x="4498" y="2218"/>
                <a:ext cx="1021" cy="793"/>
              </a:xfrm>
              <a:custGeom>
                <a:avLst/>
                <a:gdLst>
                  <a:gd name="T0" fmla="*/ 794 w 1021"/>
                  <a:gd name="T1" fmla="*/ 0 h 793"/>
                  <a:gd name="T2" fmla="*/ 794 w 1021"/>
                  <a:gd name="T3" fmla="*/ 113 h 793"/>
                  <a:gd name="T4" fmla="*/ 567 w 1021"/>
                  <a:gd name="T5" fmla="*/ 113 h 793"/>
                  <a:gd name="T6" fmla="*/ 567 w 1021"/>
                  <a:gd name="T7" fmla="*/ 226 h 793"/>
                  <a:gd name="T8" fmla="*/ 454 w 1021"/>
                  <a:gd name="T9" fmla="*/ 226 h 793"/>
                  <a:gd name="T10" fmla="*/ 454 w 1021"/>
                  <a:gd name="T11" fmla="*/ 340 h 793"/>
                  <a:gd name="T12" fmla="*/ 114 w 1021"/>
                  <a:gd name="T13" fmla="*/ 340 h 793"/>
                  <a:gd name="T14" fmla="*/ 114 w 1021"/>
                  <a:gd name="T15" fmla="*/ 453 h 793"/>
                  <a:gd name="T16" fmla="*/ 0 w 1021"/>
                  <a:gd name="T17" fmla="*/ 453 h 793"/>
                  <a:gd name="T18" fmla="*/ 0 w 1021"/>
                  <a:gd name="T19" fmla="*/ 793 h 793"/>
                  <a:gd name="T20" fmla="*/ 454 w 1021"/>
                  <a:gd name="T21" fmla="*/ 793 h 793"/>
                  <a:gd name="T22" fmla="*/ 454 w 1021"/>
                  <a:gd name="T23" fmla="*/ 680 h 793"/>
                  <a:gd name="T24" fmla="*/ 907 w 1021"/>
                  <a:gd name="T25" fmla="*/ 680 h 793"/>
                  <a:gd name="T26" fmla="*/ 907 w 1021"/>
                  <a:gd name="T27" fmla="*/ 453 h 793"/>
                  <a:gd name="T28" fmla="*/ 1021 w 1021"/>
                  <a:gd name="T29" fmla="*/ 453 h 793"/>
                  <a:gd name="T30" fmla="*/ 1021 w 1021"/>
                  <a:gd name="T31" fmla="*/ 340 h 793"/>
                  <a:gd name="T32" fmla="*/ 907 w 1021"/>
                  <a:gd name="T33" fmla="*/ 340 h 793"/>
                  <a:gd name="T34" fmla="*/ 907 w 1021"/>
                  <a:gd name="T35" fmla="*/ 0 h 793"/>
                  <a:gd name="T36" fmla="*/ 794 w 1021"/>
                  <a:gd name="T37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1" h="793">
                    <a:moveTo>
                      <a:pt x="794" y="0"/>
                    </a:moveTo>
                    <a:lnTo>
                      <a:pt x="79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454" y="226"/>
                    </a:lnTo>
                    <a:lnTo>
                      <a:pt x="454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793"/>
                    </a:lnTo>
                    <a:lnTo>
                      <a:pt x="454" y="793"/>
                    </a:lnTo>
                    <a:lnTo>
                      <a:pt x="454" y="680"/>
                    </a:lnTo>
                    <a:lnTo>
                      <a:pt x="907" y="680"/>
                    </a:lnTo>
                    <a:lnTo>
                      <a:pt x="907" y="453"/>
                    </a:lnTo>
                    <a:lnTo>
                      <a:pt x="1021" y="453"/>
                    </a:lnTo>
                    <a:lnTo>
                      <a:pt x="1021" y="340"/>
                    </a:lnTo>
                    <a:lnTo>
                      <a:pt x="907" y="340"/>
                    </a:lnTo>
                    <a:lnTo>
                      <a:pt x="907" y="0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9" name="Freeform 171"/>
              <p:cNvSpPr>
                <a:spLocks/>
              </p:cNvSpPr>
              <p:nvPr/>
            </p:nvSpPr>
            <p:spPr bwMode="auto">
              <a:xfrm>
                <a:off x="1436" y="1084"/>
                <a:ext cx="454" cy="453"/>
              </a:xfrm>
              <a:custGeom>
                <a:avLst/>
                <a:gdLst>
                  <a:gd name="T0" fmla="*/ 454 w 454"/>
                  <a:gd name="T1" fmla="*/ 113 h 453"/>
                  <a:gd name="T2" fmla="*/ 454 w 454"/>
                  <a:gd name="T3" fmla="*/ 453 h 453"/>
                  <a:gd name="T4" fmla="*/ 0 w 454"/>
                  <a:gd name="T5" fmla="*/ 453 h 453"/>
                  <a:gd name="T6" fmla="*/ 0 w 454"/>
                  <a:gd name="T7" fmla="*/ 340 h 453"/>
                  <a:gd name="T8" fmla="*/ 114 w 454"/>
                  <a:gd name="T9" fmla="*/ 340 h 453"/>
                  <a:gd name="T10" fmla="*/ 114 w 454"/>
                  <a:gd name="T11" fmla="*/ 0 h 453"/>
                  <a:gd name="T12" fmla="*/ 227 w 454"/>
                  <a:gd name="T13" fmla="*/ 0 h 453"/>
                  <a:gd name="T14" fmla="*/ 227 w 454"/>
                  <a:gd name="T15" fmla="*/ 113 h 453"/>
                  <a:gd name="T16" fmla="*/ 454 w 454"/>
                  <a:gd name="T17" fmla="*/ 11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453">
                    <a:moveTo>
                      <a:pt x="454" y="113"/>
                    </a:moveTo>
                    <a:lnTo>
                      <a:pt x="454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0" name="Freeform 172"/>
              <p:cNvSpPr>
                <a:spLocks/>
              </p:cNvSpPr>
              <p:nvPr/>
            </p:nvSpPr>
            <p:spPr bwMode="auto">
              <a:xfrm>
                <a:off x="1890" y="1197"/>
                <a:ext cx="227" cy="454"/>
              </a:xfrm>
              <a:custGeom>
                <a:avLst/>
                <a:gdLst>
                  <a:gd name="T0" fmla="*/ 0 w 227"/>
                  <a:gd name="T1" fmla="*/ 0 h 454"/>
                  <a:gd name="T2" fmla="*/ 0 w 227"/>
                  <a:gd name="T3" fmla="*/ 454 h 454"/>
                  <a:gd name="T4" fmla="*/ 227 w 227"/>
                  <a:gd name="T5" fmla="*/ 454 h 454"/>
                  <a:gd name="T6" fmla="*/ 227 w 227"/>
                  <a:gd name="T7" fmla="*/ 227 h 454"/>
                  <a:gd name="T8" fmla="*/ 113 w 227"/>
                  <a:gd name="T9" fmla="*/ 227 h 454"/>
                  <a:gd name="T10" fmla="*/ 113 w 227"/>
                  <a:gd name="T11" fmla="*/ 0 h 454"/>
                  <a:gd name="T12" fmla="*/ 0 w 227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454">
                    <a:moveTo>
                      <a:pt x="0" y="0"/>
                    </a:move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1" name="Freeform 173"/>
              <p:cNvSpPr>
                <a:spLocks/>
              </p:cNvSpPr>
              <p:nvPr/>
            </p:nvSpPr>
            <p:spPr bwMode="auto">
              <a:xfrm>
                <a:off x="1436" y="1537"/>
                <a:ext cx="454" cy="227"/>
              </a:xfrm>
              <a:custGeom>
                <a:avLst/>
                <a:gdLst>
                  <a:gd name="T0" fmla="*/ 454 w 454"/>
                  <a:gd name="T1" fmla="*/ 0 h 227"/>
                  <a:gd name="T2" fmla="*/ 0 w 454"/>
                  <a:gd name="T3" fmla="*/ 0 h 227"/>
                  <a:gd name="T4" fmla="*/ 0 w 454"/>
                  <a:gd name="T5" fmla="*/ 114 h 227"/>
                  <a:gd name="T6" fmla="*/ 227 w 454"/>
                  <a:gd name="T7" fmla="*/ 114 h 227"/>
                  <a:gd name="T8" fmla="*/ 227 w 454"/>
                  <a:gd name="T9" fmla="*/ 227 h 227"/>
                  <a:gd name="T10" fmla="*/ 341 w 454"/>
                  <a:gd name="T11" fmla="*/ 227 h 227"/>
                  <a:gd name="T12" fmla="*/ 341 w 454"/>
                  <a:gd name="T13" fmla="*/ 114 h 227"/>
                  <a:gd name="T14" fmla="*/ 454 w 454"/>
                  <a:gd name="T15" fmla="*/ 114 h 227"/>
                  <a:gd name="T16" fmla="*/ 454 w 454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227">
                    <a:moveTo>
                      <a:pt x="454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14"/>
                    </a:lnTo>
                    <a:lnTo>
                      <a:pt x="454" y="114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2" name="Freeform 174"/>
              <p:cNvSpPr>
                <a:spLocks/>
              </p:cNvSpPr>
              <p:nvPr/>
            </p:nvSpPr>
            <p:spPr bwMode="auto">
              <a:xfrm>
                <a:off x="1550" y="1651"/>
                <a:ext cx="340" cy="226"/>
              </a:xfrm>
              <a:custGeom>
                <a:avLst/>
                <a:gdLst>
                  <a:gd name="T0" fmla="*/ 340 w 340"/>
                  <a:gd name="T1" fmla="*/ 0 h 226"/>
                  <a:gd name="T2" fmla="*/ 340 w 340"/>
                  <a:gd name="T3" fmla="*/ 226 h 226"/>
                  <a:gd name="T4" fmla="*/ 0 w 340"/>
                  <a:gd name="T5" fmla="*/ 226 h 226"/>
                  <a:gd name="T6" fmla="*/ 0 w 340"/>
                  <a:gd name="T7" fmla="*/ 113 h 226"/>
                  <a:gd name="T8" fmla="*/ 227 w 340"/>
                  <a:gd name="T9" fmla="*/ 113 h 226"/>
                  <a:gd name="T10" fmla="*/ 227 w 340"/>
                  <a:gd name="T11" fmla="*/ 0 h 226"/>
                  <a:gd name="T12" fmla="*/ 340 w 340"/>
                  <a:gd name="T1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0" h="226">
                    <a:moveTo>
                      <a:pt x="340" y="0"/>
                    </a:moveTo>
                    <a:lnTo>
                      <a:pt x="340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3" name="Freeform 175"/>
              <p:cNvSpPr>
                <a:spLocks/>
              </p:cNvSpPr>
              <p:nvPr/>
            </p:nvSpPr>
            <p:spPr bwMode="auto">
              <a:xfrm>
                <a:off x="1436" y="1877"/>
                <a:ext cx="567" cy="454"/>
              </a:xfrm>
              <a:custGeom>
                <a:avLst/>
                <a:gdLst>
                  <a:gd name="T0" fmla="*/ 114 w 567"/>
                  <a:gd name="T1" fmla="*/ 0 h 454"/>
                  <a:gd name="T2" fmla="*/ 114 w 567"/>
                  <a:gd name="T3" fmla="*/ 114 h 454"/>
                  <a:gd name="T4" fmla="*/ 0 w 567"/>
                  <a:gd name="T5" fmla="*/ 114 h 454"/>
                  <a:gd name="T6" fmla="*/ 0 w 567"/>
                  <a:gd name="T7" fmla="*/ 341 h 454"/>
                  <a:gd name="T8" fmla="*/ 341 w 567"/>
                  <a:gd name="T9" fmla="*/ 341 h 454"/>
                  <a:gd name="T10" fmla="*/ 341 w 567"/>
                  <a:gd name="T11" fmla="*/ 454 h 454"/>
                  <a:gd name="T12" fmla="*/ 454 w 567"/>
                  <a:gd name="T13" fmla="*/ 454 h 454"/>
                  <a:gd name="T14" fmla="*/ 454 w 567"/>
                  <a:gd name="T15" fmla="*/ 341 h 454"/>
                  <a:gd name="T16" fmla="*/ 567 w 567"/>
                  <a:gd name="T17" fmla="*/ 341 h 454"/>
                  <a:gd name="T18" fmla="*/ 567 w 567"/>
                  <a:gd name="T19" fmla="*/ 227 h 454"/>
                  <a:gd name="T20" fmla="*/ 341 w 567"/>
                  <a:gd name="T21" fmla="*/ 227 h 454"/>
                  <a:gd name="T22" fmla="*/ 341 w 567"/>
                  <a:gd name="T23" fmla="*/ 0 h 454"/>
                  <a:gd name="T24" fmla="*/ 114 w 567"/>
                  <a:gd name="T2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454">
                    <a:moveTo>
                      <a:pt x="114" y="0"/>
                    </a:moveTo>
                    <a:lnTo>
                      <a:pt x="114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341" y="341"/>
                    </a:lnTo>
                    <a:lnTo>
                      <a:pt x="341" y="454"/>
                    </a:lnTo>
                    <a:lnTo>
                      <a:pt x="454" y="454"/>
                    </a:lnTo>
                    <a:lnTo>
                      <a:pt x="454" y="341"/>
                    </a:lnTo>
                    <a:lnTo>
                      <a:pt x="567" y="341"/>
                    </a:lnTo>
                    <a:lnTo>
                      <a:pt x="567" y="227"/>
                    </a:lnTo>
                    <a:lnTo>
                      <a:pt x="341" y="227"/>
                    </a:lnTo>
                    <a:lnTo>
                      <a:pt x="341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4" name="Freeform 176"/>
              <p:cNvSpPr>
                <a:spLocks/>
              </p:cNvSpPr>
              <p:nvPr/>
            </p:nvSpPr>
            <p:spPr bwMode="auto">
              <a:xfrm>
                <a:off x="2230" y="1764"/>
                <a:ext cx="454" cy="454"/>
              </a:xfrm>
              <a:custGeom>
                <a:avLst/>
                <a:gdLst>
                  <a:gd name="T0" fmla="*/ 227 w 454"/>
                  <a:gd name="T1" fmla="*/ 0 h 454"/>
                  <a:gd name="T2" fmla="*/ 227 w 454"/>
                  <a:gd name="T3" fmla="*/ 113 h 454"/>
                  <a:gd name="T4" fmla="*/ 114 w 454"/>
                  <a:gd name="T5" fmla="*/ 113 h 454"/>
                  <a:gd name="T6" fmla="*/ 114 w 454"/>
                  <a:gd name="T7" fmla="*/ 227 h 454"/>
                  <a:gd name="T8" fmla="*/ 0 w 454"/>
                  <a:gd name="T9" fmla="*/ 227 h 454"/>
                  <a:gd name="T10" fmla="*/ 0 w 454"/>
                  <a:gd name="T11" fmla="*/ 454 h 454"/>
                  <a:gd name="T12" fmla="*/ 454 w 454"/>
                  <a:gd name="T13" fmla="*/ 454 h 454"/>
                  <a:gd name="T14" fmla="*/ 454 w 454"/>
                  <a:gd name="T15" fmla="*/ 227 h 454"/>
                  <a:gd name="T16" fmla="*/ 340 w 454"/>
                  <a:gd name="T17" fmla="*/ 227 h 454"/>
                  <a:gd name="T18" fmla="*/ 340 w 454"/>
                  <a:gd name="T19" fmla="*/ 0 h 454"/>
                  <a:gd name="T20" fmla="*/ 227 w 454"/>
                  <a:gd name="T2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227" y="0"/>
                    </a:move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454" y="454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5" name="Freeform 177"/>
              <p:cNvSpPr>
                <a:spLocks/>
              </p:cNvSpPr>
              <p:nvPr/>
            </p:nvSpPr>
            <p:spPr bwMode="auto">
              <a:xfrm>
                <a:off x="1777" y="1877"/>
                <a:ext cx="226" cy="227"/>
              </a:xfrm>
              <a:custGeom>
                <a:avLst/>
                <a:gdLst>
                  <a:gd name="T0" fmla="*/ 0 w 226"/>
                  <a:gd name="T1" fmla="*/ 0 h 227"/>
                  <a:gd name="T2" fmla="*/ 226 w 226"/>
                  <a:gd name="T3" fmla="*/ 0 h 227"/>
                  <a:gd name="T4" fmla="*/ 226 w 226"/>
                  <a:gd name="T5" fmla="*/ 227 h 227"/>
                  <a:gd name="T6" fmla="*/ 0 w 226"/>
                  <a:gd name="T7" fmla="*/ 227 h 227"/>
                  <a:gd name="T8" fmla="*/ 0 w 226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227">
                    <a:moveTo>
                      <a:pt x="0" y="0"/>
                    </a:moveTo>
                    <a:lnTo>
                      <a:pt x="226" y="0"/>
                    </a:lnTo>
                    <a:lnTo>
                      <a:pt x="226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6" name="Freeform 178"/>
              <p:cNvSpPr>
                <a:spLocks/>
              </p:cNvSpPr>
              <p:nvPr/>
            </p:nvSpPr>
            <p:spPr bwMode="auto">
              <a:xfrm>
                <a:off x="2003" y="1877"/>
                <a:ext cx="227" cy="341"/>
              </a:xfrm>
              <a:custGeom>
                <a:avLst/>
                <a:gdLst>
                  <a:gd name="T0" fmla="*/ 0 w 227"/>
                  <a:gd name="T1" fmla="*/ 0 h 341"/>
                  <a:gd name="T2" fmla="*/ 227 w 227"/>
                  <a:gd name="T3" fmla="*/ 0 h 341"/>
                  <a:gd name="T4" fmla="*/ 227 w 227"/>
                  <a:gd name="T5" fmla="*/ 341 h 341"/>
                  <a:gd name="T6" fmla="*/ 0 w 227"/>
                  <a:gd name="T7" fmla="*/ 341 h 341"/>
                  <a:gd name="T8" fmla="*/ 0 w 227"/>
                  <a:gd name="T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41">
                    <a:moveTo>
                      <a:pt x="0" y="0"/>
                    </a:moveTo>
                    <a:lnTo>
                      <a:pt x="227" y="0"/>
                    </a:lnTo>
                    <a:lnTo>
                      <a:pt x="227" y="341"/>
                    </a:lnTo>
                    <a:lnTo>
                      <a:pt x="0" y="341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8" name="Freeform 180"/>
              <p:cNvSpPr>
                <a:spLocks/>
              </p:cNvSpPr>
              <p:nvPr/>
            </p:nvSpPr>
            <p:spPr bwMode="auto">
              <a:xfrm>
                <a:off x="1890" y="1651"/>
                <a:ext cx="227" cy="226"/>
              </a:xfrm>
              <a:custGeom>
                <a:avLst/>
                <a:gdLst>
                  <a:gd name="T0" fmla="*/ 0 w 227"/>
                  <a:gd name="T1" fmla="*/ 0 h 226"/>
                  <a:gd name="T2" fmla="*/ 227 w 227"/>
                  <a:gd name="T3" fmla="*/ 0 h 226"/>
                  <a:gd name="T4" fmla="*/ 227 w 227"/>
                  <a:gd name="T5" fmla="*/ 226 h 226"/>
                  <a:gd name="T6" fmla="*/ 0 w 227"/>
                  <a:gd name="T7" fmla="*/ 226 h 226"/>
                  <a:gd name="T8" fmla="*/ 0 w 227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226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26"/>
                    </a:lnTo>
                    <a:lnTo>
                      <a:pt x="0" y="22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9" name="Freeform 181"/>
              <p:cNvSpPr>
                <a:spLocks/>
              </p:cNvSpPr>
              <p:nvPr/>
            </p:nvSpPr>
            <p:spPr bwMode="auto">
              <a:xfrm>
                <a:off x="2117" y="1764"/>
                <a:ext cx="227" cy="227"/>
              </a:xfrm>
              <a:custGeom>
                <a:avLst/>
                <a:gdLst>
                  <a:gd name="T0" fmla="*/ 0 w 227"/>
                  <a:gd name="T1" fmla="*/ 0 h 227"/>
                  <a:gd name="T2" fmla="*/ 227 w 227"/>
                  <a:gd name="T3" fmla="*/ 0 h 227"/>
                  <a:gd name="T4" fmla="*/ 227 w 227"/>
                  <a:gd name="T5" fmla="*/ 227 h 227"/>
                  <a:gd name="T6" fmla="*/ 113 w 227"/>
                  <a:gd name="T7" fmla="*/ 227 h 227"/>
                  <a:gd name="T8" fmla="*/ 113 w 227"/>
                  <a:gd name="T9" fmla="*/ 113 h 227"/>
                  <a:gd name="T10" fmla="*/ 0 w 227"/>
                  <a:gd name="T11" fmla="*/ 113 h 227"/>
                  <a:gd name="T12" fmla="*/ 0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2" name="Freeform 184"/>
              <p:cNvSpPr>
                <a:spLocks/>
              </p:cNvSpPr>
              <p:nvPr/>
            </p:nvSpPr>
            <p:spPr bwMode="auto">
              <a:xfrm>
                <a:off x="2230" y="1651"/>
                <a:ext cx="227" cy="226"/>
              </a:xfrm>
              <a:custGeom>
                <a:avLst/>
                <a:gdLst>
                  <a:gd name="T0" fmla="*/ 227 w 227"/>
                  <a:gd name="T1" fmla="*/ 0 h 226"/>
                  <a:gd name="T2" fmla="*/ 0 w 227"/>
                  <a:gd name="T3" fmla="*/ 0 h 226"/>
                  <a:gd name="T4" fmla="*/ 0 w 227"/>
                  <a:gd name="T5" fmla="*/ 113 h 226"/>
                  <a:gd name="T6" fmla="*/ 114 w 227"/>
                  <a:gd name="T7" fmla="*/ 113 h 226"/>
                  <a:gd name="T8" fmla="*/ 114 w 227"/>
                  <a:gd name="T9" fmla="*/ 226 h 226"/>
                  <a:gd name="T10" fmla="*/ 227 w 227"/>
                  <a:gd name="T11" fmla="*/ 226 h 226"/>
                  <a:gd name="T12" fmla="*/ 227 w 227"/>
                  <a:gd name="T1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6">
                    <a:moveTo>
                      <a:pt x="22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227" y="226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3" name="Freeform 185"/>
              <p:cNvSpPr>
                <a:spLocks/>
              </p:cNvSpPr>
              <p:nvPr/>
            </p:nvSpPr>
            <p:spPr bwMode="auto">
              <a:xfrm>
                <a:off x="2117" y="1537"/>
                <a:ext cx="113" cy="227"/>
              </a:xfrm>
              <a:custGeom>
                <a:avLst/>
                <a:gdLst>
                  <a:gd name="T0" fmla="*/ 0 w 113"/>
                  <a:gd name="T1" fmla="*/ 0 h 227"/>
                  <a:gd name="T2" fmla="*/ 0 w 113"/>
                  <a:gd name="T3" fmla="*/ 227 h 227"/>
                  <a:gd name="T4" fmla="*/ 113 w 113"/>
                  <a:gd name="T5" fmla="*/ 227 h 227"/>
                  <a:gd name="T6" fmla="*/ 113 w 113"/>
                  <a:gd name="T7" fmla="*/ 0 h 227"/>
                  <a:gd name="T8" fmla="*/ 0 w 113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27">
                    <a:moveTo>
                      <a:pt x="0" y="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59" name="グループ化 158"/>
            <p:cNvGrpSpPr/>
            <p:nvPr/>
          </p:nvGrpSpPr>
          <p:grpSpPr>
            <a:xfrm>
              <a:off x="1782489" y="1130586"/>
              <a:ext cx="6551446" cy="9558913"/>
              <a:chOff x="1782489" y="1130586"/>
              <a:chExt cx="6551446" cy="9558913"/>
            </a:xfrm>
          </p:grpSpPr>
          <p:sp>
            <p:nvSpPr>
              <p:cNvPr id="160" name="正方形/長方形 159"/>
              <p:cNvSpPr/>
              <p:nvPr/>
            </p:nvSpPr>
            <p:spPr>
              <a:xfrm>
                <a:off x="4131688" y="14420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奈良市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2719920" y="3708599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大和高田市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3036344" y="1951237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大和郡山市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4189597" y="257050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天理市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3506212" y="3906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橿原市</a:t>
                </a:r>
              </a:p>
            </p:txBody>
          </p:sp>
          <p:sp>
            <p:nvSpPr>
              <p:cNvPr id="165" name="正方形/長方形 164"/>
              <p:cNvSpPr/>
              <p:nvPr/>
            </p:nvSpPr>
            <p:spPr>
              <a:xfrm>
                <a:off x="4342802" y="36124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桜井市</a:t>
                </a: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2798748" y="6381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五條市</a:t>
                </a: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2636406" y="470429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御所市</a:t>
                </a: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2240975" y="11305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生駒市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2518455" y="39744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葛城市</a:t>
                </a: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5824757" y="36830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宇陀市</a:t>
                </a: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6190209" y="15669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山添村</a:t>
                </a: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1782489" y="23765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三郷町</a:t>
                </a:r>
              </a:p>
            </p:txBody>
          </p:sp>
          <p:sp>
            <p:nvSpPr>
              <p:cNvPr id="173" name="正方形/長方形 172"/>
              <p:cNvSpPr/>
              <p:nvPr/>
            </p:nvSpPr>
            <p:spPr>
              <a:xfrm>
                <a:off x="5965728" y="509835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東吉野村</a:t>
                </a:r>
              </a:p>
            </p:txBody>
          </p:sp>
          <p:sp>
            <p:nvSpPr>
              <p:cNvPr id="174" name="正方形/長方形 173"/>
              <p:cNvSpPr/>
              <p:nvPr/>
            </p:nvSpPr>
            <p:spPr>
              <a:xfrm>
                <a:off x="6083739" y="66671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川上村</a:t>
                </a:r>
              </a:p>
            </p:txBody>
          </p:sp>
          <p:sp>
            <p:nvSpPr>
              <p:cNvPr id="175" name="正方形/長方形 174"/>
              <p:cNvSpPr/>
              <p:nvPr/>
            </p:nvSpPr>
            <p:spPr>
              <a:xfrm>
                <a:off x="4338857" y="64560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黒滝村</a:t>
                </a:r>
              </a:p>
            </p:txBody>
          </p:sp>
          <p:sp>
            <p:nvSpPr>
              <p:cNvPr id="176" name="正方形/長方形 175"/>
              <p:cNvSpPr/>
              <p:nvPr/>
            </p:nvSpPr>
            <p:spPr>
              <a:xfrm>
                <a:off x="3675063" y="59580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下市町</a:t>
                </a: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>
                <a:off x="5239772" y="99576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下北山村</a:t>
                </a:r>
              </a:p>
            </p:txBody>
          </p:sp>
          <p:sp>
            <p:nvSpPr>
              <p:cNvPr id="178" name="正方形/長方形 177"/>
              <p:cNvSpPr/>
              <p:nvPr/>
            </p:nvSpPr>
            <p:spPr>
              <a:xfrm>
                <a:off x="5970588" y="854650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上北山村</a:t>
                </a:r>
              </a:p>
            </p:txBody>
          </p:sp>
          <p:sp>
            <p:nvSpPr>
              <p:cNvPr id="179" name="正方形/長方形 178"/>
              <p:cNvSpPr/>
              <p:nvPr/>
            </p:nvSpPr>
            <p:spPr>
              <a:xfrm>
                <a:off x="3197454" y="1038172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十津川村</a:t>
                </a:r>
              </a:p>
            </p:txBody>
          </p:sp>
          <p:sp>
            <p:nvSpPr>
              <p:cNvPr id="180" name="正方形/長方形 179"/>
              <p:cNvSpPr/>
              <p:nvPr/>
            </p:nvSpPr>
            <p:spPr>
              <a:xfrm>
                <a:off x="4510307" y="747785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天川村</a:t>
                </a:r>
              </a:p>
            </p:txBody>
          </p:sp>
          <p:sp>
            <p:nvSpPr>
              <p:cNvPr id="181" name="正方形/長方形 180"/>
              <p:cNvSpPr/>
              <p:nvPr/>
            </p:nvSpPr>
            <p:spPr>
              <a:xfrm>
                <a:off x="1802041" y="87076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野迫川村</a:t>
                </a:r>
              </a:p>
            </p:txBody>
          </p:sp>
          <p:sp>
            <p:nvSpPr>
              <p:cNvPr id="182" name="正方形/長方形 181"/>
              <p:cNvSpPr/>
              <p:nvPr/>
            </p:nvSpPr>
            <p:spPr>
              <a:xfrm>
                <a:off x="4608732" y="52308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吉野町</a:t>
                </a:r>
              </a:p>
            </p:txBody>
          </p:sp>
          <p:sp>
            <p:nvSpPr>
              <p:cNvPr id="183" name="正方形/長方形 182"/>
              <p:cNvSpPr/>
              <p:nvPr/>
            </p:nvSpPr>
            <p:spPr>
              <a:xfrm>
                <a:off x="3564157" y="51792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大淀町</a:t>
                </a:r>
              </a:p>
            </p:txBody>
          </p:sp>
          <p:sp>
            <p:nvSpPr>
              <p:cNvPr id="184" name="正方形/長方形 183"/>
              <p:cNvSpPr/>
              <p:nvPr/>
            </p:nvSpPr>
            <p:spPr>
              <a:xfrm>
                <a:off x="2863552" y="32265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広陵町</a:t>
                </a:r>
              </a:p>
            </p:txBody>
          </p:sp>
          <p:sp>
            <p:nvSpPr>
              <p:cNvPr id="185" name="正方形/長方形 184"/>
              <p:cNvSpPr/>
              <p:nvPr/>
            </p:nvSpPr>
            <p:spPr>
              <a:xfrm>
                <a:off x="2118405" y="26721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王寺町</a:t>
                </a:r>
              </a:p>
            </p:txBody>
          </p:sp>
          <p:sp>
            <p:nvSpPr>
              <p:cNvPr id="186" name="正方形/長方形 185"/>
              <p:cNvSpPr/>
              <p:nvPr/>
            </p:nvSpPr>
            <p:spPr>
              <a:xfrm>
                <a:off x="2773779" y="26371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河合町</a:t>
                </a:r>
              </a:p>
            </p:txBody>
          </p:sp>
          <p:sp>
            <p:nvSpPr>
              <p:cNvPr id="187" name="正方形/長方形 186"/>
              <p:cNvSpPr/>
              <p:nvPr/>
            </p:nvSpPr>
            <p:spPr>
              <a:xfrm>
                <a:off x="3791766" y="433476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明日香村</a:t>
                </a:r>
              </a:p>
            </p:txBody>
          </p:sp>
          <p:sp>
            <p:nvSpPr>
              <p:cNvPr id="188" name="正方形/長方形 187"/>
              <p:cNvSpPr/>
              <p:nvPr/>
            </p:nvSpPr>
            <p:spPr>
              <a:xfrm>
                <a:off x="2653152" y="29803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上牧町</a:t>
                </a:r>
              </a:p>
            </p:txBody>
          </p:sp>
          <p:sp>
            <p:nvSpPr>
              <p:cNvPr id="189" name="正方形/長方形 188"/>
              <p:cNvSpPr/>
              <p:nvPr/>
            </p:nvSpPr>
            <p:spPr>
              <a:xfrm>
                <a:off x="7591424" y="41522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御杖村</a:t>
                </a:r>
              </a:p>
            </p:txBody>
          </p:sp>
          <p:sp>
            <p:nvSpPr>
              <p:cNvPr id="190" name="正方形/長方形 189"/>
              <p:cNvSpPr/>
              <p:nvPr/>
            </p:nvSpPr>
            <p:spPr>
              <a:xfrm>
                <a:off x="7220169" y="35950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曽爾村</a:t>
                </a:r>
              </a:p>
            </p:txBody>
          </p:sp>
          <p:sp>
            <p:nvSpPr>
              <p:cNvPr id="191" name="正方形/長方形 190"/>
              <p:cNvSpPr/>
              <p:nvPr/>
            </p:nvSpPr>
            <p:spPr>
              <a:xfrm>
                <a:off x="3486233" y="46919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高取町</a:t>
                </a:r>
              </a:p>
            </p:txBody>
          </p:sp>
          <p:sp>
            <p:nvSpPr>
              <p:cNvPr id="192" name="正方形/長方形 191"/>
              <p:cNvSpPr/>
              <p:nvPr/>
            </p:nvSpPr>
            <p:spPr>
              <a:xfrm>
                <a:off x="3427851" y="26464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川西町</a:t>
                </a:r>
              </a:p>
            </p:txBody>
          </p:sp>
          <p:sp>
            <p:nvSpPr>
              <p:cNvPr id="193" name="正方形/長方形 192"/>
              <p:cNvSpPr/>
              <p:nvPr/>
            </p:nvSpPr>
            <p:spPr>
              <a:xfrm>
                <a:off x="3564157" y="28718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三宅町</a:t>
                </a:r>
              </a:p>
            </p:txBody>
          </p:sp>
          <p:sp>
            <p:nvSpPr>
              <p:cNvPr id="194" name="正方形/長方形 193"/>
              <p:cNvSpPr/>
              <p:nvPr/>
            </p:nvSpPr>
            <p:spPr>
              <a:xfrm>
                <a:off x="3545116" y="320073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田原本町</a:t>
                </a:r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3325381" y="23765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安堵町</a:t>
                </a:r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2707939" y="22675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斑鳩町</a:t>
                </a:r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2133819" y="19932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平群町</a:t>
                </a:r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1987988" y="3103503"/>
                <a:ext cx="742512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319"/>
          <p:cNvGrpSpPr>
            <a:grpSpLocks/>
          </p:cNvGrpSpPr>
          <p:nvPr/>
        </p:nvGrpSpPr>
        <p:grpSpPr bwMode="auto">
          <a:xfrm>
            <a:off x="975175" y="280120"/>
            <a:ext cx="3747574" cy="6048541"/>
            <a:chOff x="643" y="120"/>
            <a:chExt cx="4847" cy="7823"/>
          </a:xfrm>
        </p:grpSpPr>
        <p:sp>
          <p:nvSpPr>
            <p:cNvPr id="100" name="Freeform 259"/>
            <p:cNvSpPr>
              <a:spLocks/>
            </p:cNvSpPr>
            <p:nvPr/>
          </p:nvSpPr>
          <p:spPr bwMode="auto">
            <a:xfrm>
              <a:off x="727" y="5420"/>
              <a:ext cx="2580" cy="2523"/>
            </a:xfrm>
            <a:custGeom>
              <a:avLst/>
              <a:gdLst>
                <a:gd name="T0" fmla="*/ 1134 w 2579"/>
                <a:gd name="T1" fmla="*/ 567 h 2523"/>
                <a:gd name="T2" fmla="*/ 1219 w 2579"/>
                <a:gd name="T3" fmla="*/ 397 h 2523"/>
                <a:gd name="T4" fmla="*/ 1360 w 2579"/>
                <a:gd name="T5" fmla="*/ 114 h 2523"/>
                <a:gd name="T6" fmla="*/ 1389 w 2579"/>
                <a:gd name="T7" fmla="*/ 28 h 2523"/>
                <a:gd name="T8" fmla="*/ 1531 w 2579"/>
                <a:gd name="T9" fmla="*/ 85 h 2523"/>
                <a:gd name="T10" fmla="*/ 1672 w 2579"/>
                <a:gd name="T11" fmla="*/ 199 h 2523"/>
                <a:gd name="T12" fmla="*/ 2098 w 2579"/>
                <a:gd name="T13" fmla="*/ 142 h 2523"/>
                <a:gd name="T14" fmla="*/ 2466 w 2579"/>
                <a:gd name="T15" fmla="*/ 85 h 2523"/>
                <a:gd name="T16" fmla="*/ 2494 w 2579"/>
                <a:gd name="T17" fmla="*/ 340 h 2523"/>
                <a:gd name="T18" fmla="*/ 2409 w 2579"/>
                <a:gd name="T19" fmla="*/ 737 h 2523"/>
                <a:gd name="T20" fmla="*/ 2409 w 2579"/>
                <a:gd name="T21" fmla="*/ 936 h 2523"/>
                <a:gd name="T22" fmla="*/ 2438 w 2579"/>
                <a:gd name="T23" fmla="*/ 1191 h 2523"/>
                <a:gd name="T24" fmla="*/ 2466 w 2579"/>
                <a:gd name="T25" fmla="*/ 1474 h 2523"/>
                <a:gd name="T26" fmla="*/ 2551 w 2579"/>
                <a:gd name="T27" fmla="*/ 1644 h 2523"/>
                <a:gd name="T28" fmla="*/ 2466 w 2579"/>
                <a:gd name="T29" fmla="*/ 1928 h 2523"/>
                <a:gd name="T30" fmla="*/ 2523 w 2579"/>
                <a:gd name="T31" fmla="*/ 2013 h 2523"/>
                <a:gd name="T32" fmla="*/ 2438 w 2579"/>
                <a:gd name="T33" fmla="*/ 2126 h 2523"/>
                <a:gd name="T34" fmla="*/ 2324 w 2579"/>
                <a:gd name="T35" fmla="*/ 2041 h 2523"/>
                <a:gd name="T36" fmla="*/ 2183 w 2579"/>
                <a:gd name="T37" fmla="*/ 2183 h 2523"/>
                <a:gd name="T38" fmla="*/ 2268 w 2579"/>
                <a:gd name="T39" fmla="*/ 2268 h 2523"/>
                <a:gd name="T40" fmla="*/ 2268 w 2579"/>
                <a:gd name="T41" fmla="*/ 2523 h 2523"/>
                <a:gd name="T42" fmla="*/ 2211 w 2579"/>
                <a:gd name="T43" fmla="*/ 2353 h 2523"/>
                <a:gd name="T44" fmla="*/ 2126 w 2579"/>
                <a:gd name="T45" fmla="*/ 2268 h 2523"/>
                <a:gd name="T46" fmla="*/ 2013 w 2579"/>
                <a:gd name="T47" fmla="*/ 2240 h 2523"/>
                <a:gd name="T48" fmla="*/ 1786 w 2579"/>
                <a:gd name="T49" fmla="*/ 2211 h 2523"/>
                <a:gd name="T50" fmla="*/ 1275 w 2579"/>
                <a:gd name="T51" fmla="*/ 2155 h 2523"/>
                <a:gd name="T52" fmla="*/ 737 w 2579"/>
                <a:gd name="T53" fmla="*/ 2325 h 2523"/>
                <a:gd name="T54" fmla="*/ 510 w 2579"/>
                <a:gd name="T55" fmla="*/ 2211 h 2523"/>
                <a:gd name="T56" fmla="*/ 340 w 2579"/>
                <a:gd name="T57" fmla="*/ 2126 h 2523"/>
                <a:gd name="T58" fmla="*/ 425 w 2579"/>
                <a:gd name="T59" fmla="*/ 1871 h 2523"/>
                <a:gd name="T60" fmla="*/ 453 w 2579"/>
                <a:gd name="T61" fmla="*/ 1701 h 2523"/>
                <a:gd name="T62" fmla="*/ 652 w 2579"/>
                <a:gd name="T63" fmla="*/ 1474 h 2523"/>
                <a:gd name="T64" fmla="*/ 340 w 2579"/>
                <a:gd name="T65" fmla="*/ 1219 h 2523"/>
                <a:gd name="T66" fmla="*/ 340 w 2579"/>
                <a:gd name="T67" fmla="*/ 1021 h 2523"/>
                <a:gd name="T68" fmla="*/ 113 w 2579"/>
                <a:gd name="T69" fmla="*/ 822 h 2523"/>
                <a:gd name="T70" fmla="*/ 170 w 2579"/>
                <a:gd name="T71" fmla="*/ 652 h 2523"/>
                <a:gd name="T72" fmla="*/ 538 w 2579"/>
                <a:gd name="T73" fmla="*/ 794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9" h="2523">
                  <a:moveTo>
                    <a:pt x="822" y="595"/>
                  </a:moveTo>
                  <a:lnTo>
                    <a:pt x="1134" y="567"/>
                  </a:lnTo>
                  <a:lnTo>
                    <a:pt x="1162" y="454"/>
                  </a:lnTo>
                  <a:lnTo>
                    <a:pt x="1219" y="397"/>
                  </a:lnTo>
                  <a:lnTo>
                    <a:pt x="1360" y="170"/>
                  </a:lnTo>
                  <a:lnTo>
                    <a:pt x="1360" y="114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531" y="0"/>
                  </a:lnTo>
                  <a:lnTo>
                    <a:pt x="1531" y="85"/>
                  </a:lnTo>
                  <a:lnTo>
                    <a:pt x="1672" y="142"/>
                  </a:lnTo>
                  <a:lnTo>
                    <a:pt x="1672" y="199"/>
                  </a:lnTo>
                  <a:lnTo>
                    <a:pt x="2013" y="114"/>
                  </a:lnTo>
                  <a:lnTo>
                    <a:pt x="2098" y="142"/>
                  </a:lnTo>
                  <a:lnTo>
                    <a:pt x="2211" y="57"/>
                  </a:lnTo>
                  <a:lnTo>
                    <a:pt x="2466" y="85"/>
                  </a:lnTo>
                  <a:lnTo>
                    <a:pt x="2579" y="255"/>
                  </a:lnTo>
                  <a:lnTo>
                    <a:pt x="2494" y="340"/>
                  </a:lnTo>
                  <a:lnTo>
                    <a:pt x="2494" y="454"/>
                  </a:lnTo>
                  <a:lnTo>
                    <a:pt x="2409" y="737"/>
                  </a:lnTo>
                  <a:lnTo>
                    <a:pt x="2466" y="794"/>
                  </a:lnTo>
                  <a:lnTo>
                    <a:pt x="2409" y="936"/>
                  </a:lnTo>
                  <a:lnTo>
                    <a:pt x="2523" y="1049"/>
                  </a:lnTo>
                  <a:lnTo>
                    <a:pt x="2438" y="1191"/>
                  </a:lnTo>
                  <a:lnTo>
                    <a:pt x="2523" y="1304"/>
                  </a:lnTo>
                  <a:lnTo>
                    <a:pt x="2466" y="1474"/>
                  </a:lnTo>
                  <a:lnTo>
                    <a:pt x="2579" y="1559"/>
                  </a:lnTo>
                  <a:lnTo>
                    <a:pt x="2551" y="1644"/>
                  </a:lnTo>
                  <a:lnTo>
                    <a:pt x="2409" y="1729"/>
                  </a:lnTo>
                  <a:lnTo>
                    <a:pt x="2466" y="1928"/>
                  </a:lnTo>
                  <a:lnTo>
                    <a:pt x="2551" y="1928"/>
                  </a:lnTo>
                  <a:lnTo>
                    <a:pt x="2523" y="2013"/>
                  </a:lnTo>
                  <a:lnTo>
                    <a:pt x="2409" y="1985"/>
                  </a:lnTo>
                  <a:lnTo>
                    <a:pt x="2438" y="2126"/>
                  </a:lnTo>
                  <a:lnTo>
                    <a:pt x="2296" y="2126"/>
                  </a:lnTo>
                  <a:lnTo>
                    <a:pt x="2324" y="2041"/>
                  </a:lnTo>
                  <a:lnTo>
                    <a:pt x="2239" y="2013"/>
                  </a:lnTo>
                  <a:lnTo>
                    <a:pt x="2183" y="2183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353" y="2325"/>
                  </a:lnTo>
                  <a:lnTo>
                    <a:pt x="2268" y="2523"/>
                  </a:lnTo>
                  <a:lnTo>
                    <a:pt x="2211" y="2495"/>
                  </a:lnTo>
                  <a:lnTo>
                    <a:pt x="2211" y="2353"/>
                  </a:lnTo>
                  <a:lnTo>
                    <a:pt x="2098" y="2353"/>
                  </a:lnTo>
                  <a:lnTo>
                    <a:pt x="2126" y="2268"/>
                  </a:lnTo>
                  <a:lnTo>
                    <a:pt x="2098" y="2211"/>
                  </a:lnTo>
                  <a:lnTo>
                    <a:pt x="2013" y="2240"/>
                  </a:lnTo>
                  <a:lnTo>
                    <a:pt x="1814" y="2098"/>
                  </a:lnTo>
                  <a:lnTo>
                    <a:pt x="1786" y="2211"/>
                  </a:lnTo>
                  <a:lnTo>
                    <a:pt x="1360" y="2268"/>
                  </a:lnTo>
                  <a:lnTo>
                    <a:pt x="1275" y="2155"/>
                  </a:lnTo>
                  <a:lnTo>
                    <a:pt x="793" y="2183"/>
                  </a:lnTo>
                  <a:lnTo>
                    <a:pt x="737" y="2325"/>
                  </a:lnTo>
                  <a:lnTo>
                    <a:pt x="482" y="2381"/>
                  </a:lnTo>
                  <a:lnTo>
                    <a:pt x="510" y="2211"/>
                  </a:lnTo>
                  <a:lnTo>
                    <a:pt x="397" y="2183"/>
                  </a:lnTo>
                  <a:lnTo>
                    <a:pt x="340" y="2126"/>
                  </a:lnTo>
                  <a:lnTo>
                    <a:pt x="453" y="2041"/>
                  </a:lnTo>
                  <a:lnTo>
                    <a:pt x="425" y="1871"/>
                  </a:lnTo>
                  <a:lnTo>
                    <a:pt x="482" y="1815"/>
                  </a:lnTo>
                  <a:lnTo>
                    <a:pt x="453" y="1701"/>
                  </a:lnTo>
                  <a:lnTo>
                    <a:pt x="595" y="1729"/>
                  </a:lnTo>
                  <a:lnTo>
                    <a:pt x="652" y="1474"/>
                  </a:lnTo>
                  <a:lnTo>
                    <a:pt x="510" y="1248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340" y="1021"/>
                  </a:lnTo>
                  <a:lnTo>
                    <a:pt x="198" y="794"/>
                  </a:lnTo>
                  <a:lnTo>
                    <a:pt x="113" y="822"/>
                  </a:lnTo>
                  <a:lnTo>
                    <a:pt x="0" y="766"/>
                  </a:lnTo>
                  <a:lnTo>
                    <a:pt x="170" y="652"/>
                  </a:lnTo>
                  <a:lnTo>
                    <a:pt x="340" y="652"/>
                  </a:lnTo>
                  <a:lnTo>
                    <a:pt x="538" y="794"/>
                  </a:lnTo>
                  <a:lnTo>
                    <a:pt x="822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1" name="Freeform 265"/>
            <p:cNvSpPr>
              <a:spLocks/>
            </p:cNvSpPr>
            <p:nvPr/>
          </p:nvSpPr>
          <p:spPr bwMode="auto">
            <a:xfrm>
              <a:off x="1436" y="3295"/>
              <a:ext cx="1815" cy="2721"/>
            </a:xfrm>
            <a:custGeom>
              <a:avLst/>
              <a:gdLst>
                <a:gd name="T0" fmla="*/ 426 w 1815"/>
                <a:gd name="T1" fmla="*/ 2693 h 2721"/>
                <a:gd name="T2" fmla="*/ 539 w 1815"/>
                <a:gd name="T3" fmla="*/ 2495 h 2721"/>
                <a:gd name="T4" fmla="*/ 652 w 1815"/>
                <a:gd name="T5" fmla="*/ 2240 h 2721"/>
                <a:gd name="T6" fmla="*/ 681 w 1815"/>
                <a:gd name="T7" fmla="*/ 2154 h 2721"/>
                <a:gd name="T8" fmla="*/ 823 w 1815"/>
                <a:gd name="T9" fmla="*/ 2211 h 2721"/>
                <a:gd name="T10" fmla="*/ 964 w 1815"/>
                <a:gd name="T11" fmla="*/ 2325 h 2721"/>
                <a:gd name="T12" fmla="*/ 1390 w 1815"/>
                <a:gd name="T13" fmla="*/ 2268 h 2721"/>
                <a:gd name="T14" fmla="*/ 1758 w 1815"/>
                <a:gd name="T15" fmla="*/ 2211 h 2721"/>
                <a:gd name="T16" fmla="*/ 1758 w 1815"/>
                <a:gd name="T17" fmla="*/ 2013 h 2721"/>
                <a:gd name="T18" fmla="*/ 1616 w 1815"/>
                <a:gd name="T19" fmla="*/ 1899 h 2721"/>
                <a:gd name="T20" fmla="*/ 1446 w 1815"/>
                <a:gd name="T21" fmla="*/ 1956 h 2721"/>
                <a:gd name="T22" fmla="*/ 1361 w 1815"/>
                <a:gd name="T23" fmla="*/ 1843 h 2721"/>
                <a:gd name="T24" fmla="*/ 1106 w 1815"/>
                <a:gd name="T25" fmla="*/ 1899 h 2721"/>
                <a:gd name="T26" fmla="*/ 681 w 1815"/>
                <a:gd name="T27" fmla="*/ 1786 h 2721"/>
                <a:gd name="T28" fmla="*/ 738 w 1815"/>
                <a:gd name="T29" fmla="*/ 1587 h 2721"/>
                <a:gd name="T30" fmla="*/ 908 w 1815"/>
                <a:gd name="T31" fmla="*/ 1389 h 2721"/>
                <a:gd name="T32" fmla="*/ 1163 w 1815"/>
                <a:gd name="T33" fmla="*/ 1417 h 2721"/>
                <a:gd name="T34" fmla="*/ 1390 w 1815"/>
                <a:gd name="T35" fmla="*/ 1219 h 2721"/>
                <a:gd name="T36" fmla="*/ 1049 w 1815"/>
                <a:gd name="T37" fmla="*/ 1049 h 2721"/>
                <a:gd name="T38" fmla="*/ 908 w 1815"/>
                <a:gd name="T39" fmla="*/ 850 h 2721"/>
                <a:gd name="T40" fmla="*/ 823 w 1815"/>
                <a:gd name="T41" fmla="*/ 652 h 2721"/>
                <a:gd name="T42" fmla="*/ 823 w 1815"/>
                <a:gd name="T43" fmla="*/ 425 h 2721"/>
                <a:gd name="T44" fmla="*/ 766 w 1815"/>
                <a:gd name="T45" fmla="*/ 283 h 2721"/>
                <a:gd name="T46" fmla="*/ 652 w 1815"/>
                <a:gd name="T47" fmla="*/ 142 h 2721"/>
                <a:gd name="T48" fmla="*/ 454 w 1815"/>
                <a:gd name="T49" fmla="*/ 142 h 2721"/>
                <a:gd name="T50" fmla="*/ 312 w 1815"/>
                <a:gd name="T51" fmla="*/ 85 h 2721"/>
                <a:gd name="T52" fmla="*/ 142 w 1815"/>
                <a:gd name="T53" fmla="*/ 85 h 2721"/>
                <a:gd name="T54" fmla="*/ 0 w 1815"/>
                <a:gd name="T55" fmla="*/ 198 h 2721"/>
                <a:gd name="T56" fmla="*/ 57 w 1815"/>
                <a:gd name="T57" fmla="*/ 680 h 2721"/>
                <a:gd name="T58" fmla="*/ 142 w 1815"/>
                <a:gd name="T59" fmla="*/ 1049 h 2721"/>
                <a:gd name="T60" fmla="*/ 312 w 1815"/>
                <a:gd name="T61" fmla="*/ 1106 h 2721"/>
                <a:gd name="T62" fmla="*/ 567 w 1815"/>
                <a:gd name="T63" fmla="*/ 1474 h 2721"/>
                <a:gd name="T64" fmla="*/ 397 w 1815"/>
                <a:gd name="T65" fmla="*/ 1644 h 2721"/>
                <a:gd name="T66" fmla="*/ 341 w 1815"/>
                <a:gd name="T67" fmla="*/ 1786 h 2721"/>
                <a:gd name="T68" fmla="*/ 312 w 1815"/>
                <a:gd name="T69" fmla="*/ 1871 h 2721"/>
                <a:gd name="T70" fmla="*/ 539 w 1815"/>
                <a:gd name="T71" fmla="*/ 2098 h 2721"/>
                <a:gd name="T72" fmla="*/ 341 w 1815"/>
                <a:gd name="T73" fmla="*/ 2438 h 2721"/>
                <a:gd name="T74" fmla="*/ 142 w 1815"/>
                <a:gd name="T75" fmla="*/ 2665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26" y="2693"/>
                  </a:lnTo>
                  <a:lnTo>
                    <a:pt x="454" y="2580"/>
                  </a:lnTo>
                  <a:lnTo>
                    <a:pt x="539" y="2495"/>
                  </a:lnTo>
                  <a:lnTo>
                    <a:pt x="652" y="2296"/>
                  </a:lnTo>
                  <a:lnTo>
                    <a:pt x="652" y="2240"/>
                  </a:lnTo>
                  <a:lnTo>
                    <a:pt x="681" y="2211"/>
                  </a:lnTo>
                  <a:lnTo>
                    <a:pt x="681" y="2154"/>
                  </a:lnTo>
                  <a:lnTo>
                    <a:pt x="823" y="2126"/>
                  </a:lnTo>
                  <a:lnTo>
                    <a:pt x="823" y="2211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305" y="2240"/>
                  </a:lnTo>
                  <a:lnTo>
                    <a:pt x="1390" y="2268"/>
                  </a:lnTo>
                  <a:lnTo>
                    <a:pt x="1503" y="2183"/>
                  </a:lnTo>
                  <a:lnTo>
                    <a:pt x="1758" y="2211"/>
                  </a:lnTo>
                  <a:lnTo>
                    <a:pt x="1815" y="2126"/>
                  </a:lnTo>
                  <a:lnTo>
                    <a:pt x="1758" y="2013"/>
                  </a:lnTo>
                  <a:lnTo>
                    <a:pt x="1701" y="1871"/>
                  </a:lnTo>
                  <a:lnTo>
                    <a:pt x="1616" y="1899"/>
                  </a:lnTo>
                  <a:lnTo>
                    <a:pt x="1588" y="1956"/>
                  </a:lnTo>
                  <a:lnTo>
                    <a:pt x="1446" y="1956"/>
                  </a:lnTo>
                  <a:lnTo>
                    <a:pt x="1475" y="1843"/>
                  </a:lnTo>
                  <a:lnTo>
                    <a:pt x="1361" y="1843"/>
                  </a:lnTo>
                  <a:lnTo>
                    <a:pt x="1248" y="1899"/>
                  </a:lnTo>
                  <a:lnTo>
                    <a:pt x="1106" y="1899"/>
                  </a:lnTo>
                  <a:lnTo>
                    <a:pt x="1021" y="1956"/>
                  </a:lnTo>
                  <a:lnTo>
                    <a:pt x="681" y="1786"/>
                  </a:lnTo>
                  <a:lnTo>
                    <a:pt x="681" y="1673"/>
                  </a:lnTo>
                  <a:lnTo>
                    <a:pt x="738" y="1587"/>
                  </a:lnTo>
                  <a:lnTo>
                    <a:pt x="709" y="1474"/>
                  </a:lnTo>
                  <a:lnTo>
                    <a:pt x="908" y="1389"/>
                  </a:lnTo>
                  <a:lnTo>
                    <a:pt x="993" y="1446"/>
                  </a:lnTo>
                  <a:lnTo>
                    <a:pt x="1163" y="1417"/>
                  </a:lnTo>
                  <a:lnTo>
                    <a:pt x="1163" y="1332"/>
                  </a:lnTo>
                  <a:lnTo>
                    <a:pt x="1390" y="1219"/>
                  </a:lnTo>
                  <a:lnTo>
                    <a:pt x="1191" y="1049"/>
                  </a:lnTo>
                  <a:lnTo>
                    <a:pt x="1049" y="1049"/>
                  </a:lnTo>
                  <a:lnTo>
                    <a:pt x="851" y="992"/>
                  </a:lnTo>
                  <a:lnTo>
                    <a:pt x="908" y="850"/>
                  </a:lnTo>
                  <a:lnTo>
                    <a:pt x="908" y="709"/>
                  </a:lnTo>
                  <a:lnTo>
                    <a:pt x="823" y="652"/>
                  </a:lnTo>
                  <a:lnTo>
                    <a:pt x="879" y="482"/>
                  </a:lnTo>
                  <a:lnTo>
                    <a:pt x="823" y="425"/>
                  </a:lnTo>
                  <a:lnTo>
                    <a:pt x="851" y="227"/>
                  </a:lnTo>
                  <a:lnTo>
                    <a:pt x="766" y="283"/>
                  </a:lnTo>
                  <a:lnTo>
                    <a:pt x="738" y="170"/>
                  </a:lnTo>
                  <a:lnTo>
                    <a:pt x="652" y="142"/>
                  </a:lnTo>
                  <a:lnTo>
                    <a:pt x="56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0" y="198"/>
                  </a:lnTo>
                  <a:lnTo>
                    <a:pt x="85" y="454"/>
                  </a:lnTo>
                  <a:lnTo>
                    <a:pt x="57" y="680"/>
                  </a:lnTo>
                  <a:lnTo>
                    <a:pt x="142" y="709"/>
                  </a:lnTo>
                  <a:lnTo>
                    <a:pt x="142" y="1049"/>
                  </a:lnTo>
                  <a:lnTo>
                    <a:pt x="256" y="1162"/>
                  </a:lnTo>
                  <a:lnTo>
                    <a:pt x="312" y="1106"/>
                  </a:lnTo>
                  <a:lnTo>
                    <a:pt x="454" y="1219"/>
                  </a:lnTo>
                  <a:lnTo>
                    <a:pt x="567" y="1474"/>
                  </a:lnTo>
                  <a:lnTo>
                    <a:pt x="539" y="1559"/>
                  </a:lnTo>
                  <a:lnTo>
                    <a:pt x="397" y="1644"/>
                  </a:lnTo>
                  <a:lnTo>
                    <a:pt x="454" y="1701"/>
                  </a:lnTo>
                  <a:lnTo>
                    <a:pt x="341" y="1786"/>
                  </a:lnTo>
                  <a:lnTo>
                    <a:pt x="397" y="1843"/>
                  </a:lnTo>
                  <a:lnTo>
                    <a:pt x="312" y="1871"/>
                  </a:lnTo>
                  <a:lnTo>
                    <a:pt x="397" y="2013"/>
                  </a:lnTo>
                  <a:lnTo>
                    <a:pt x="539" y="2098"/>
                  </a:lnTo>
                  <a:lnTo>
                    <a:pt x="567" y="2268"/>
                  </a:lnTo>
                  <a:lnTo>
                    <a:pt x="341" y="2438"/>
                  </a:lnTo>
                  <a:lnTo>
                    <a:pt x="312" y="2580"/>
                  </a:lnTo>
                  <a:lnTo>
                    <a:pt x="142" y="2665"/>
                  </a:lnTo>
                  <a:lnTo>
                    <a:pt x="114" y="27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2" name="Freeform 269"/>
            <p:cNvSpPr>
              <a:spLocks/>
            </p:cNvSpPr>
            <p:nvPr/>
          </p:nvSpPr>
          <p:spPr bwMode="auto">
            <a:xfrm>
              <a:off x="643" y="4826"/>
              <a:ext cx="1360" cy="1389"/>
            </a:xfrm>
            <a:custGeom>
              <a:avLst/>
              <a:gdLst>
                <a:gd name="T0" fmla="*/ 85 w 1360"/>
                <a:gd name="T1" fmla="*/ 1361 h 1389"/>
                <a:gd name="T2" fmla="*/ 255 w 1360"/>
                <a:gd name="T3" fmla="*/ 1247 h 1389"/>
                <a:gd name="T4" fmla="*/ 425 w 1360"/>
                <a:gd name="T5" fmla="*/ 1247 h 1389"/>
                <a:gd name="T6" fmla="*/ 623 w 1360"/>
                <a:gd name="T7" fmla="*/ 1389 h 1389"/>
                <a:gd name="T8" fmla="*/ 907 w 1360"/>
                <a:gd name="T9" fmla="*/ 1190 h 1389"/>
                <a:gd name="T10" fmla="*/ 935 w 1360"/>
                <a:gd name="T11" fmla="*/ 1134 h 1389"/>
                <a:gd name="T12" fmla="*/ 1105 w 1360"/>
                <a:gd name="T13" fmla="*/ 1049 h 1389"/>
                <a:gd name="T14" fmla="*/ 1134 w 1360"/>
                <a:gd name="T15" fmla="*/ 907 h 1389"/>
                <a:gd name="T16" fmla="*/ 1360 w 1360"/>
                <a:gd name="T17" fmla="*/ 737 h 1389"/>
                <a:gd name="T18" fmla="*/ 1332 w 1360"/>
                <a:gd name="T19" fmla="*/ 567 h 1389"/>
                <a:gd name="T20" fmla="*/ 1190 w 1360"/>
                <a:gd name="T21" fmla="*/ 482 h 1389"/>
                <a:gd name="T22" fmla="*/ 1105 w 1360"/>
                <a:gd name="T23" fmla="*/ 340 h 1389"/>
                <a:gd name="T24" fmla="*/ 1190 w 1360"/>
                <a:gd name="T25" fmla="*/ 312 h 1389"/>
                <a:gd name="T26" fmla="*/ 1134 w 1360"/>
                <a:gd name="T27" fmla="*/ 255 h 1389"/>
                <a:gd name="T28" fmla="*/ 1247 w 1360"/>
                <a:gd name="T29" fmla="*/ 170 h 1389"/>
                <a:gd name="T30" fmla="*/ 1190 w 1360"/>
                <a:gd name="T31" fmla="*/ 113 h 1389"/>
                <a:gd name="T32" fmla="*/ 907 w 1360"/>
                <a:gd name="T33" fmla="*/ 0 h 1389"/>
                <a:gd name="T34" fmla="*/ 878 w 1360"/>
                <a:gd name="T35" fmla="*/ 85 h 1389"/>
                <a:gd name="T36" fmla="*/ 793 w 1360"/>
                <a:gd name="T37" fmla="*/ 56 h 1389"/>
                <a:gd name="T38" fmla="*/ 652 w 1360"/>
                <a:gd name="T39" fmla="*/ 255 h 1389"/>
                <a:gd name="T40" fmla="*/ 737 w 1360"/>
                <a:gd name="T41" fmla="*/ 312 h 1389"/>
                <a:gd name="T42" fmla="*/ 623 w 1360"/>
                <a:gd name="T43" fmla="*/ 425 h 1389"/>
                <a:gd name="T44" fmla="*/ 595 w 1360"/>
                <a:gd name="T45" fmla="*/ 567 h 1389"/>
                <a:gd name="T46" fmla="*/ 311 w 1360"/>
                <a:gd name="T47" fmla="*/ 680 h 1389"/>
                <a:gd name="T48" fmla="*/ 255 w 1360"/>
                <a:gd name="T49" fmla="*/ 907 h 1389"/>
                <a:gd name="T50" fmla="*/ 85 w 1360"/>
                <a:gd name="T51" fmla="*/ 1049 h 1389"/>
                <a:gd name="T52" fmla="*/ 85 w 1360"/>
                <a:gd name="T53" fmla="*/ 1190 h 1389"/>
                <a:gd name="T54" fmla="*/ 0 w 1360"/>
                <a:gd name="T55" fmla="*/ 1304 h 1389"/>
                <a:gd name="T56" fmla="*/ 85 w 1360"/>
                <a:gd name="T57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389">
                  <a:moveTo>
                    <a:pt x="85" y="1361"/>
                  </a:moveTo>
                  <a:lnTo>
                    <a:pt x="255" y="1247"/>
                  </a:lnTo>
                  <a:lnTo>
                    <a:pt x="425" y="1247"/>
                  </a:lnTo>
                  <a:lnTo>
                    <a:pt x="623" y="1389"/>
                  </a:lnTo>
                  <a:lnTo>
                    <a:pt x="907" y="1190"/>
                  </a:lnTo>
                  <a:lnTo>
                    <a:pt x="935" y="1134"/>
                  </a:lnTo>
                  <a:lnTo>
                    <a:pt x="1105" y="1049"/>
                  </a:lnTo>
                  <a:lnTo>
                    <a:pt x="1134" y="907"/>
                  </a:lnTo>
                  <a:lnTo>
                    <a:pt x="1360" y="737"/>
                  </a:lnTo>
                  <a:lnTo>
                    <a:pt x="1332" y="567"/>
                  </a:lnTo>
                  <a:lnTo>
                    <a:pt x="1190" y="482"/>
                  </a:lnTo>
                  <a:lnTo>
                    <a:pt x="1105" y="340"/>
                  </a:lnTo>
                  <a:lnTo>
                    <a:pt x="1190" y="312"/>
                  </a:lnTo>
                  <a:lnTo>
                    <a:pt x="1134" y="255"/>
                  </a:lnTo>
                  <a:lnTo>
                    <a:pt x="1247" y="170"/>
                  </a:lnTo>
                  <a:lnTo>
                    <a:pt x="1190" y="113"/>
                  </a:lnTo>
                  <a:lnTo>
                    <a:pt x="907" y="0"/>
                  </a:lnTo>
                  <a:lnTo>
                    <a:pt x="878" y="85"/>
                  </a:lnTo>
                  <a:lnTo>
                    <a:pt x="793" y="56"/>
                  </a:lnTo>
                  <a:lnTo>
                    <a:pt x="652" y="255"/>
                  </a:lnTo>
                  <a:lnTo>
                    <a:pt x="737" y="312"/>
                  </a:lnTo>
                  <a:lnTo>
                    <a:pt x="623" y="425"/>
                  </a:lnTo>
                  <a:lnTo>
                    <a:pt x="595" y="567"/>
                  </a:lnTo>
                  <a:lnTo>
                    <a:pt x="311" y="680"/>
                  </a:lnTo>
                  <a:lnTo>
                    <a:pt x="255" y="907"/>
                  </a:lnTo>
                  <a:lnTo>
                    <a:pt x="85" y="1049"/>
                  </a:lnTo>
                  <a:lnTo>
                    <a:pt x="85" y="1190"/>
                  </a:lnTo>
                  <a:lnTo>
                    <a:pt x="0" y="1304"/>
                  </a:lnTo>
                  <a:lnTo>
                    <a:pt x="85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3" name="Freeform 272"/>
            <p:cNvSpPr>
              <a:spLocks/>
            </p:cNvSpPr>
            <p:nvPr/>
          </p:nvSpPr>
          <p:spPr bwMode="auto">
            <a:xfrm>
              <a:off x="2117" y="4344"/>
              <a:ext cx="1587" cy="964"/>
            </a:xfrm>
            <a:custGeom>
              <a:avLst/>
              <a:gdLst>
                <a:gd name="T0" fmla="*/ 709 w 1587"/>
                <a:gd name="T1" fmla="*/ 170 h 964"/>
                <a:gd name="T2" fmla="*/ 482 w 1587"/>
                <a:gd name="T3" fmla="*/ 283 h 964"/>
                <a:gd name="T4" fmla="*/ 482 w 1587"/>
                <a:gd name="T5" fmla="*/ 368 h 964"/>
                <a:gd name="T6" fmla="*/ 312 w 1587"/>
                <a:gd name="T7" fmla="*/ 397 h 964"/>
                <a:gd name="T8" fmla="*/ 227 w 1587"/>
                <a:gd name="T9" fmla="*/ 340 h 964"/>
                <a:gd name="T10" fmla="*/ 28 w 1587"/>
                <a:gd name="T11" fmla="*/ 425 h 964"/>
                <a:gd name="T12" fmla="*/ 57 w 1587"/>
                <a:gd name="T13" fmla="*/ 538 h 964"/>
                <a:gd name="T14" fmla="*/ 0 w 1587"/>
                <a:gd name="T15" fmla="*/ 624 h 964"/>
                <a:gd name="T16" fmla="*/ 0 w 1587"/>
                <a:gd name="T17" fmla="*/ 737 h 964"/>
                <a:gd name="T18" fmla="*/ 340 w 1587"/>
                <a:gd name="T19" fmla="*/ 907 h 964"/>
                <a:gd name="T20" fmla="*/ 425 w 1587"/>
                <a:gd name="T21" fmla="*/ 850 h 964"/>
                <a:gd name="T22" fmla="*/ 567 w 1587"/>
                <a:gd name="T23" fmla="*/ 850 h 964"/>
                <a:gd name="T24" fmla="*/ 680 w 1587"/>
                <a:gd name="T25" fmla="*/ 794 h 964"/>
                <a:gd name="T26" fmla="*/ 794 w 1587"/>
                <a:gd name="T27" fmla="*/ 794 h 964"/>
                <a:gd name="T28" fmla="*/ 765 w 1587"/>
                <a:gd name="T29" fmla="*/ 907 h 964"/>
                <a:gd name="T30" fmla="*/ 907 w 1587"/>
                <a:gd name="T31" fmla="*/ 907 h 964"/>
                <a:gd name="T32" fmla="*/ 935 w 1587"/>
                <a:gd name="T33" fmla="*/ 850 h 964"/>
                <a:gd name="T34" fmla="*/ 1020 w 1587"/>
                <a:gd name="T35" fmla="*/ 822 h 964"/>
                <a:gd name="T36" fmla="*/ 1077 w 1587"/>
                <a:gd name="T37" fmla="*/ 964 h 964"/>
                <a:gd name="T38" fmla="*/ 1134 w 1587"/>
                <a:gd name="T39" fmla="*/ 879 h 964"/>
                <a:gd name="T40" fmla="*/ 1361 w 1587"/>
                <a:gd name="T41" fmla="*/ 850 h 964"/>
                <a:gd name="T42" fmla="*/ 1389 w 1587"/>
                <a:gd name="T43" fmla="*/ 624 h 964"/>
                <a:gd name="T44" fmla="*/ 1474 w 1587"/>
                <a:gd name="T45" fmla="*/ 453 h 964"/>
                <a:gd name="T46" fmla="*/ 1559 w 1587"/>
                <a:gd name="T47" fmla="*/ 453 h 964"/>
                <a:gd name="T48" fmla="*/ 1531 w 1587"/>
                <a:gd name="T49" fmla="*/ 368 h 964"/>
                <a:gd name="T50" fmla="*/ 1587 w 1587"/>
                <a:gd name="T51" fmla="*/ 227 h 964"/>
                <a:gd name="T52" fmla="*/ 1531 w 1587"/>
                <a:gd name="T53" fmla="*/ 170 h 964"/>
                <a:gd name="T54" fmla="*/ 1531 w 1587"/>
                <a:gd name="T55" fmla="*/ 85 h 964"/>
                <a:gd name="T56" fmla="*/ 1162 w 1587"/>
                <a:gd name="T57" fmla="*/ 0 h 964"/>
                <a:gd name="T58" fmla="*/ 879 w 1587"/>
                <a:gd name="T59" fmla="*/ 113 h 964"/>
                <a:gd name="T60" fmla="*/ 794 w 1587"/>
                <a:gd name="T61" fmla="*/ 85 h 964"/>
                <a:gd name="T62" fmla="*/ 709 w 1587"/>
                <a:gd name="T63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7" h="964">
                  <a:moveTo>
                    <a:pt x="709" y="170"/>
                  </a:moveTo>
                  <a:lnTo>
                    <a:pt x="482" y="283"/>
                  </a:lnTo>
                  <a:lnTo>
                    <a:pt x="482" y="368"/>
                  </a:lnTo>
                  <a:lnTo>
                    <a:pt x="312" y="397"/>
                  </a:lnTo>
                  <a:lnTo>
                    <a:pt x="227" y="340"/>
                  </a:lnTo>
                  <a:lnTo>
                    <a:pt x="28" y="425"/>
                  </a:lnTo>
                  <a:lnTo>
                    <a:pt x="57" y="538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567" y="850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65" y="907"/>
                  </a:lnTo>
                  <a:lnTo>
                    <a:pt x="907" y="907"/>
                  </a:lnTo>
                  <a:lnTo>
                    <a:pt x="935" y="850"/>
                  </a:lnTo>
                  <a:lnTo>
                    <a:pt x="1020" y="822"/>
                  </a:lnTo>
                  <a:lnTo>
                    <a:pt x="1077" y="964"/>
                  </a:lnTo>
                  <a:lnTo>
                    <a:pt x="1134" y="879"/>
                  </a:lnTo>
                  <a:lnTo>
                    <a:pt x="1361" y="850"/>
                  </a:lnTo>
                  <a:lnTo>
                    <a:pt x="1389" y="624"/>
                  </a:lnTo>
                  <a:lnTo>
                    <a:pt x="1474" y="453"/>
                  </a:lnTo>
                  <a:lnTo>
                    <a:pt x="1559" y="453"/>
                  </a:lnTo>
                  <a:lnTo>
                    <a:pt x="1531" y="368"/>
                  </a:lnTo>
                  <a:lnTo>
                    <a:pt x="1587" y="227"/>
                  </a:lnTo>
                  <a:lnTo>
                    <a:pt x="1531" y="170"/>
                  </a:lnTo>
                  <a:lnTo>
                    <a:pt x="1531" y="85"/>
                  </a:lnTo>
                  <a:lnTo>
                    <a:pt x="1162" y="0"/>
                  </a:lnTo>
                  <a:lnTo>
                    <a:pt x="879" y="113"/>
                  </a:lnTo>
                  <a:lnTo>
                    <a:pt x="794" y="85"/>
                  </a:lnTo>
                  <a:lnTo>
                    <a:pt x="709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4" name="Freeform 273"/>
            <p:cNvSpPr>
              <a:spLocks/>
            </p:cNvSpPr>
            <p:nvPr/>
          </p:nvSpPr>
          <p:spPr bwMode="auto">
            <a:xfrm>
              <a:off x="3109" y="3522"/>
              <a:ext cx="1673" cy="1559"/>
            </a:xfrm>
            <a:custGeom>
              <a:avLst/>
              <a:gdLst>
                <a:gd name="T0" fmla="*/ 170 w 1673"/>
                <a:gd name="T1" fmla="*/ 822 h 1559"/>
                <a:gd name="T2" fmla="*/ 539 w 1673"/>
                <a:gd name="T3" fmla="*/ 907 h 1559"/>
                <a:gd name="T4" fmla="*/ 539 w 1673"/>
                <a:gd name="T5" fmla="*/ 992 h 1559"/>
                <a:gd name="T6" fmla="*/ 595 w 1673"/>
                <a:gd name="T7" fmla="*/ 1049 h 1559"/>
                <a:gd name="T8" fmla="*/ 539 w 1673"/>
                <a:gd name="T9" fmla="*/ 1190 h 1559"/>
                <a:gd name="T10" fmla="*/ 567 w 1673"/>
                <a:gd name="T11" fmla="*/ 1275 h 1559"/>
                <a:gd name="T12" fmla="*/ 737 w 1673"/>
                <a:gd name="T13" fmla="*/ 1304 h 1559"/>
                <a:gd name="T14" fmla="*/ 936 w 1673"/>
                <a:gd name="T15" fmla="*/ 1190 h 1559"/>
                <a:gd name="T16" fmla="*/ 964 w 1673"/>
                <a:gd name="T17" fmla="*/ 1360 h 1559"/>
                <a:gd name="T18" fmla="*/ 1049 w 1673"/>
                <a:gd name="T19" fmla="*/ 1474 h 1559"/>
                <a:gd name="T20" fmla="*/ 1191 w 1673"/>
                <a:gd name="T21" fmla="*/ 1474 h 1559"/>
                <a:gd name="T22" fmla="*/ 1247 w 1673"/>
                <a:gd name="T23" fmla="*/ 1531 h 1559"/>
                <a:gd name="T24" fmla="*/ 1446 w 1673"/>
                <a:gd name="T25" fmla="*/ 1559 h 1559"/>
                <a:gd name="T26" fmla="*/ 1474 w 1673"/>
                <a:gd name="T27" fmla="*/ 1502 h 1559"/>
                <a:gd name="T28" fmla="*/ 1616 w 1673"/>
                <a:gd name="T29" fmla="*/ 1417 h 1559"/>
                <a:gd name="T30" fmla="*/ 1616 w 1673"/>
                <a:gd name="T31" fmla="*/ 1332 h 1559"/>
                <a:gd name="T32" fmla="*/ 1531 w 1673"/>
                <a:gd name="T33" fmla="*/ 1304 h 1559"/>
                <a:gd name="T34" fmla="*/ 1673 w 1673"/>
                <a:gd name="T35" fmla="*/ 1162 h 1559"/>
                <a:gd name="T36" fmla="*/ 1673 w 1673"/>
                <a:gd name="T37" fmla="*/ 1077 h 1559"/>
                <a:gd name="T38" fmla="*/ 1616 w 1673"/>
                <a:gd name="T39" fmla="*/ 1020 h 1559"/>
                <a:gd name="T40" fmla="*/ 1559 w 1673"/>
                <a:gd name="T41" fmla="*/ 850 h 1559"/>
                <a:gd name="T42" fmla="*/ 1474 w 1673"/>
                <a:gd name="T43" fmla="*/ 822 h 1559"/>
                <a:gd name="T44" fmla="*/ 1446 w 1673"/>
                <a:gd name="T45" fmla="*/ 652 h 1559"/>
                <a:gd name="T46" fmla="*/ 1531 w 1673"/>
                <a:gd name="T47" fmla="*/ 623 h 1559"/>
                <a:gd name="T48" fmla="*/ 1673 w 1673"/>
                <a:gd name="T49" fmla="*/ 510 h 1559"/>
                <a:gd name="T50" fmla="*/ 1503 w 1673"/>
                <a:gd name="T51" fmla="*/ 397 h 1559"/>
                <a:gd name="T52" fmla="*/ 1418 w 1673"/>
                <a:gd name="T53" fmla="*/ 113 h 1559"/>
                <a:gd name="T54" fmla="*/ 1247 w 1673"/>
                <a:gd name="T55" fmla="*/ 113 h 1559"/>
                <a:gd name="T56" fmla="*/ 1219 w 1673"/>
                <a:gd name="T57" fmla="*/ 283 h 1559"/>
                <a:gd name="T58" fmla="*/ 1106 w 1673"/>
                <a:gd name="T59" fmla="*/ 312 h 1559"/>
                <a:gd name="T60" fmla="*/ 851 w 1673"/>
                <a:gd name="T61" fmla="*/ 198 h 1559"/>
                <a:gd name="T62" fmla="*/ 765 w 1673"/>
                <a:gd name="T63" fmla="*/ 255 h 1559"/>
                <a:gd name="T64" fmla="*/ 652 w 1673"/>
                <a:gd name="T65" fmla="*/ 227 h 1559"/>
                <a:gd name="T66" fmla="*/ 680 w 1673"/>
                <a:gd name="T67" fmla="*/ 141 h 1559"/>
                <a:gd name="T68" fmla="*/ 567 w 1673"/>
                <a:gd name="T69" fmla="*/ 0 h 1559"/>
                <a:gd name="T70" fmla="*/ 454 w 1673"/>
                <a:gd name="T71" fmla="*/ 56 h 1559"/>
                <a:gd name="T72" fmla="*/ 312 w 1673"/>
                <a:gd name="T73" fmla="*/ 28 h 1559"/>
                <a:gd name="T74" fmla="*/ 312 w 1673"/>
                <a:gd name="T75" fmla="*/ 85 h 1559"/>
                <a:gd name="T76" fmla="*/ 227 w 1673"/>
                <a:gd name="T77" fmla="*/ 56 h 1559"/>
                <a:gd name="T78" fmla="*/ 227 w 1673"/>
                <a:gd name="T79" fmla="*/ 113 h 1559"/>
                <a:gd name="T80" fmla="*/ 142 w 1673"/>
                <a:gd name="T81" fmla="*/ 141 h 1559"/>
                <a:gd name="T82" fmla="*/ 113 w 1673"/>
                <a:gd name="T83" fmla="*/ 227 h 1559"/>
                <a:gd name="T84" fmla="*/ 0 w 1673"/>
                <a:gd name="T85" fmla="*/ 340 h 1559"/>
                <a:gd name="T86" fmla="*/ 142 w 1673"/>
                <a:gd name="T87" fmla="*/ 482 h 1559"/>
                <a:gd name="T88" fmla="*/ 170 w 1673"/>
                <a:gd name="T89" fmla="*/ 82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3" h="1559">
                  <a:moveTo>
                    <a:pt x="170" y="822"/>
                  </a:moveTo>
                  <a:lnTo>
                    <a:pt x="539" y="907"/>
                  </a:lnTo>
                  <a:lnTo>
                    <a:pt x="539" y="992"/>
                  </a:lnTo>
                  <a:lnTo>
                    <a:pt x="595" y="1049"/>
                  </a:lnTo>
                  <a:lnTo>
                    <a:pt x="539" y="1190"/>
                  </a:lnTo>
                  <a:lnTo>
                    <a:pt x="567" y="1275"/>
                  </a:lnTo>
                  <a:lnTo>
                    <a:pt x="737" y="1304"/>
                  </a:lnTo>
                  <a:lnTo>
                    <a:pt x="936" y="1190"/>
                  </a:lnTo>
                  <a:lnTo>
                    <a:pt x="964" y="1360"/>
                  </a:lnTo>
                  <a:lnTo>
                    <a:pt x="1049" y="1474"/>
                  </a:lnTo>
                  <a:lnTo>
                    <a:pt x="1191" y="1474"/>
                  </a:lnTo>
                  <a:lnTo>
                    <a:pt x="1247" y="1531"/>
                  </a:lnTo>
                  <a:lnTo>
                    <a:pt x="1446" y="1559"/>
                  </a:lnTo>
                  <a:lnTo>
                    <a:pt x="1474" y="1502"/>
                  </a:lnTo>
                  <a:lnTo>
                    <a:pt x="1616" y="1417"/>
                  </a:lnTo>
                  <a:lnTo>
                    <a:pt x="1616" y="1332"/>
                  </a:lnTo>
                  <a:lnTo>
                    <a:pt x="1531" y="1304"/>
                  </a:lnTo>
                  <a:lnTo>
                    <a:pt x="1673" y="1162"/>
                  </a:lnTo>
                  <a:lnTo>
                    <a:pt x="1673" y="1077"/>
                  </a:lnTo>
                  <a:lnTo>
                    <a:pt x="1616" y="1020"/>
                  </a:lnTo>
                  <a:lnTo>
                    <a:pt x="1559" y="850"/>
                  </a:lnTo>
                  <a:lnTo>
                    <a:pt x="1474" y="822"/>
                  </a:lnTo>
                  <a:lnTo>
                    <a:pt x="1446" y="652"/>
                  </a:lnTo>
                  <a:lnTo>
                    <a:pt x="1531" y="623"/>
                  </a:lnTo>
                  <a:lnTo>
                    <a:pt x="1673" y="510"/>
                  </a:lnTo>
                  <a:lnTo>
                    <a:pt x="1503" y="397"/>
                  </a:lnTo>
                  <a:lnTo>
                    <a:pt x="1418" y="113"/>
                  </a:lnTo>
                  <a:lnTo>
                    <a:pt x="1247" y="113"/>
                  </a:lnTo>
                  <a:lnTo>
                    <a:pt x="1219" y="283"/>
                  </a:lnTo>
                  <a:lnTo>
                    <a:pt x="1106" y="312"/>
                  </a:lnTo>
                  <a:lnTo>
                    <a:pt x="851" y="198"/>
                  </a:lnTo>
                  <a:lnTo>
                    <a:pt x="765" y="255"/>
                  </a:lnTo>
                  <a:lnTo>
                    <a:pt x="652" y="227"/>
                  </a:lnTo>
                  <a:lnTo>
                    <a:pt x="680" y="141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42" y="141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142" y="482"/>
                  </a:lnTo>
                  <a:lnTo>
                    <a:pt x="170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5" name="Freeform 274"/>
            <p:cNvSpPr>
              <a:spLocks/>
            </p:cNvSpPr>
            <p:nvPr/>
          </p:nvSpPr>
          <p:spPr bwMode="auto">
            <a:xfrm>
              <a:off x="3081" y="1310"/>
              <a:ext cx="1559" cy="1815"/>
            </a:xfrm>
            <a:custGeom>
              <a:avLst/>
              <a:gdLst>
                <a:gd name="T0" fmla="*/ 1559 w 1559"/>
                <a:gd name="T1" fmla="*/ 709 h 1815"/>
                <a:gd name="T2" fmla="*/ 1474 w 1559"/>
                <a:gd name="T3" fmla="*/ 851 h 1815"/>
                <a:gd name="T4" fmla="*/ 1531 w 1559"/>
                <a:gd name="T5" fmla="*/ 851 h 1815"/>
                <a:gd name="T6" fmla="*/ 1531 w 1559"/>
                <a:gd name="T7" fmla="*/ 936 h 1815"/>
                <a:gd name="T8" fmla="*/ 1389 w 1559"/>
                <a:gd name="T9" fmla="*/ 993 h 1815"/>
                <a:gd name="T10" fmla="*/ 1474 w 1559"/>
                <a:gd name="T11" fmla="*/ 1049 h 1815"/>
                <a:gd name="T12" fmla="*/ 1389 w 1559"/>
                <a:gd name="T13" fmla="*/ 1106 h 1815"/>
                <a:gd name="T14" fmla="*/ 1360 w 1559"/>
                <a:gd name="T15" fmla="*/ 1248 h 1815"/>
                <a:gd name="T16" fmla="*/ 1275 w 1559"/>
                <a:gd name="T17" fmla="*/ 1276 h 1815"/>
                <a:gd name="T18" fmla="*/ 1304 w 1559"/>
                <a:gd name="T19" fmla="*/ 1390 h 1815"/>
                <a:gd name="T20" fmla="*/ 1049 w 1559"/>
                <a:gd name="T21" fmla="*/ 1361 h 1815"/>
                <a:gd name="T22" fmla="*/ 1162 w 1559"/>
                <a:gd name="T23" fmla="*/ 1446 h 1815"/>
                <a:gd name="T24" fmla="*/ 1020 w 1559"/>
                <a:gd name="T25" fmla="*/ 1560 h 1815"/>
                <a:gd name="T26" fmla="*/ 907 w 1559"/>
                <a:gd name="T27" fmla="*/ 1588 h 1815"/>
                <a:gd name="T28" fmla="*/ 850 w 1559"/>
                <a:gd name="T29" fmla="*/ 1701 h 1815"/>
                <a:gd name="T30" fmla="*/ 623 w 1559"/>
                <a:gd name="T31" fmla="*/ 1730 h 1815"/>
                <a:gd name="T32" fmla="*/ 482 w 1559"/>
                <a:gd name="T33" fmla="*/ 1786 h 1815"/>
                <a:gd name="T34" fmla="*/ 453 w 1559"/>
                <a:gd name="T35" fmla="*/ 1758 h 1815"/>
                <a:gd name="T36" fmla="*/ 425 w 1559"/>
                <a:gd name="T37" fmla="*/ 1815 h 1815"/>
                <a:gd name="T38" fmla="*/ 312 w 1559"/>
                <a:gd name="T39" fmla="*/ 1815 h 1815"/>
                <a:gd name="T40" fmla="*/ 255 w 1559"/>
                <a:gd name="T41" fmla="*/ 1701 h 1815"/>
                <a:gd name="T42" fmla="*/ 141 w 1559"/>
                <a:gd name="T43" fmla="*/ 1645 h 1815"/>
                <a:gd name="T44" fmla="*/ 56 w 1559"/>
                <a:gd name="T45" fmla="*/ 1645 h 1815"/>
                <a:gd name="T46" fmla="*/ 0 w 1559"/>
                <a:gd name="T47" fmla="*/ 1588 h 1815"/>
                <a:gd name="T48" fmla="*/ 56 w 1559"/>
                <a:gd name="T49" fmla="*/ 1503 h 1815"/>
                <a:gd name="T50" fmla="*/ 28 w 1559"/>
                <a:gd name="T51" fmla="*/ 1390 h 1815"/>
                <a:gd name="T52" fmla="*/ 170 w 1559"/>
                <a:gd name="T53" fmla="*/ 1191 h 1815"/>
                <a:gd name="T54" fmla="*/ 170 w 1559"/>
                <a:gd name="T55" fmla="*/ 1049 h 1815"/>
                <a:gd name="T56" fmla="*/ 340 w 1559"/>
                <a:gd name="T57" fmla="*/ 964 h 1815"/>
                <a:gd name="T58" fmla="*/ 425 w 1559"/>
                <a:gd name="T59" fmla="*/ 851 h 1815"/>
                <a:gd name="T60" fmla="*/ 397 w 1559"/>
                <a:gd name="T61" fmla="*/ 738 h 1815"/>
                <a:gd name="T62" fmla="*/ 453 w 1559"/>
                <a:gd name="T63" fmla="*/ 681 h 1815"/>
                <a:gd name="T64" fmla="*/ 623 w 1559"/>
                <a:gd name="T65" fmla="*/ 681 h 1815"/>
                <a:gd name="T66" fmla="*/ 652 w 1559"/>
                <a:gd name="T67" fmla="*/ 539 h 1815"/>
                <a:gd name="T68" fmla="*/ 595 w 1559"/>
                <a:gd name="T69" fmla="*/ 454 h 1815"/>
                <a:gd name="T70" fmla="*/ 680 w 1559"/>
                <a:gd name="T71" fmla="*/ 284 h 1815"/>
                <a:gd name="T72" fmla="*/ 879 w 1559"/>
                <a:gd name="T73" fmla="*/ 142 h 1815"/>
                <a:gd name="T74" fmla="*/ 964 w 1559"/>
                <a:gd name="T75" fmla="*/ 0 h 1815"/>
                <a:gd name="T76" fmla="*/ 1105 w 1559"/>
                <a:gd name="T77" fmla="*/ 142 h 1815"/>
                <a:gd name="T78" fmla="*/ 1247 w 1559"/>
                <a:gd name="T79" fmla="*/ 171 h 1815"/>
                <a:gd name="T80" fmla="*/ 1134 w 1559"/>
                <a:gd name="T81" fmla="*/ 312 h 1815"/>
                <a:gd name="T82" fmla="*/ 1190 w 1559"/>
                <a:gd name="T83" fmla="*/ 397 h 1815"/>
                <a:gd name="T84" fmla="*/ 1134 w 1559"/>
                <a:gd name="T85" fmla="*/ 482 h 1815"/>
                <a:gd name="T86" fmla="*/ 1247 w 1559"/>
                <a:gd name="T87" fmla="*/ 624 h 1815"/>
                <a:gd name="T88" fmla="*/ 1559 w 1559"/>
                <a:gd name="T89" fmla="*/ 70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9" h="1815">
                  <a:moveTo>
                    <a:pt x="1559" y="709"/>
                  </a:moveTo>
                  <a:lnTo>
                    <a:pt x="1474" y="851"/>
                  </a:lnTo>
                  <a:lnTo>
                    <a:pt x="1531" y="851"/>
                  </a:lnTo>
                  <a:lnTo>
                    <a:pt x="1531" y="936"/>
                  </a:lnTo>
                  <a:lnTo>
                    <a:pt x="1389" y="993"/>
                  </a:lnTo>
                  <a:lnTo>
                    <a:pt x="1474" y="1049"/>
                  </a:lnTo>
                  <a:lnTo>
                    <a:pt x="1389" y="1106"/>
                  </a:lnTo>
                  <a:lnTo>
                    <a:pt x="1360" y="1248"/>
                  </a:lnTo>
                  <a:lnTo>
                    <a:pt x="1275" y="1276"/>
                  </a:lnTo>
                  <a:lnTo>
                    <a:pt x="1304" y="1390"/>
                  </a:lnTo>
                  <a:lnTo>
                    <a:pt x="1049" y="1361"/>
                  </a:lnTo>
                  <a:lnTo>
                    <a:pt x="1162" y="1446"/>
                  </a:lnTo>
                  <a:lnTo>
                    <a:pt x="1020" y="1560"/>
                  </a:lnTo>
                  <a:lnTo>
                    <a:pt x="907" y="1588"/>
                  </a:lnTo>
                  <a:lnTo>
                    <a:pt x="850" y="1701"/>
                  </a:lnTo>
                  <a:lnTo>
                    <a:pt x="623" y="1730"/>
                  </a:lnTo>
                  <a:lnTo>
                    <a:pt x="482" y="1786"/>
                  </a:lnTo>
                  <a:lnTo>
                    <a:pt x="453" y="1758"/>
                  </a:lnTo>
                  <a:lnTo>
                    <a:pt x="425" y="1815"/>
                  </a:lnTo>
                  <a:lnTo>
                    <a:pt x="312" y="1815"/>
                  </a:lnTo>
                  <a:lnTo>
                    <a:pt x="255" y="1701"/>
                  </a:lnTo>
                  <a:lnTo>
                    <a:pt x="141" y="1645"/>
                  </a:lnTo>
                  <a:lnTo>
                    <a:pt x="56" y="1645"/>
                  </a:lnTo>
                  <a:lnTo>
                    <a:pt x="0" y="1588"/>
                  </a:lnTo>
                  <a:lnTo>
                    <a:pt x="56" y="1503"/>
                  </a:lnTo>
                  <a:lnTo>
                    <a:pt x="28" y="1390"/>
                  </a:lnTo>
                  <a:lnTo>
                    <a:pt x="170" y="1191"/>
                  </a:lnTo>
                  <a:lnTo>
                    <a:pt x="170" y="1049"/>
                  </a:lnTo>
                  <a:lnTo>
                    <a:pt x="340" y="964"/>
                  </a:lnTo>
                  <a:lnTo>
                    <a:pt x="425" y="851"/>
                  </a:lnTo>
                  <a:lnTo>
                    <a:pt x="397" y="738"/>
                  </a:lnTo>
                  <a:lnTo>
                    <a:pt x="453" y="681"/>
                  </a:lnTo>
                  <a:lnTo>
                    <a:pt x="623" y="681"/>
                  </a:lnTo>
                  <a:lnTo>
                    <a:pt x="652" y="539"/>
                  </a:lnTo>
                  <a:lnTo>
                    <a:pt x="595" y="454"/>
                  </a:lnTo>
                  <a:lnTo>
                    <a:pt x="680" y="284"/>
                  </a:lnTo>
                  <a:lnTo>
                    <a:pt x="879" y="142"/>
                  </a:lnTo>
                  <a:lnTo>
                    <a:pt x="964" y="0"/>
                  </a:lnTo>
                  <a:lnTo>
                    <a:pt x="1105" y="142"/>
                  </a:lnTo>
                  <a:lnTo>
                    <a:pt x="1247" y="171"/>
                  </a:lnTo>
                  <a:lnTo>
                    <a:pt x="1134" y="312"/>
                  </a:lnTo>
                  <a:lnTo>
                    <a:pt x="1190" y="397"/>
                  </a:lnTo>
                  <a:lnTo>
                    <a:pt x="1134" y="482"/>
                  </a:lnTo>
                  <a:lnTo>
                    <a:pt x="1247" y="624"/>
                  </a:lnTo>
                  <a:lnTo>
                    <a:pt x="1559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6" name="Freeform 275"/>
            <p:cNvSpPr>
              <a:spLocks/>
            </p:cNvSpPr>
            <p:nvPr/>
          </p:nvSpPr>
          <p:spPr bwMode="auto">
            <a:xfrm>
              <a:off x="1862" y="290"/>
              <a:ext cx="2523" cy="1701"/>
            </a:xfrm>
            <a:custGeom>
              <a:avLst/>
              <a:gdLst>
                <a:gd name="T0" fmla="*/ 1502 w 2523"/>
                <a:gd name="T1" fmla="*/ 1446 h 1701"/>
                <a:gd name="T2" fmla="*/ 1587 w 2523"/>
                <a:gd name="T3" fmla="*/ 1219 h 1701"/>
                <a:gd name="T4" fmla="*/ 1616 w 2523"/>
                <a:gd name="T5" fmla="*/ 1020 h 1701"/>
                <a:gd name="T6" fmla="*/ 1474 w 2523"/>
                <a:gd name="T7" fmla="*/ 1105 h 1701"/>
                <a:gd name="T8" fmla="*/ 1275 w 2523"/>
                <a:gd name="T9" fmla="*/ 1247 h 1701"/>
                <a:gd name="T10" fmla="*/ 1105 w 2523"/>
                <a:gd name="T11" fmla="*/ 1219 h 1701"/>
                <a:gd name="T12" fmla="*/ 964 w 2523"/>
                <a:gd name="T13" fmla="*/ 1105 h 1701"/>
                <a:gd name="T14" fmla="*/ 793 w 2523"/>
                <a:gd name="T15" fmla="*/ 964 h 1701"/>
                <a:gd name="T16" fmla="*/ 680 w 2523"/>
                <a:gd name="T17" fmla="*/ 935 h 1701"/>
                <a:gd name="T18" fmla="*/ 567 w 2523"/>
                <a:gd name="T19" fmla="*/ 850 h 1701"/>
                <a:gd name="T20" fmla="*/ 312 w 2523"/>
                <a:gd name="T21" fmla="*/ 879 h 1701"/>
                <a:gd name="T22" fmla="*/ 85 w 2523"/>
                <a:gd name="T23" fmla="*/ 794 h 1701"/>
                <a:gd name="T24" fmla="*/ 141 w 2523"/>
                <a:gd name="T25" fmla="*/ 425 h 1701"/>
                <a:gd name="T26" fmla="*/ 312 w 2523"/>
                <a:gd name="T27" fmla="*/ 283 h 1701"/>
                <a:gd name="T28" fmla="*/ 680 w 2523"/>
                <a:gd name="T29" fmla="*/ 312 h 1701"/>
                <a:gd name="T30" fmla="*/ 992 w 2523"/>
                <a:gd name="T31" fmla="*/ 453 h 1701"/>
                <a:gd name="T32" fmla="*/ 1247 w 2523"/>
                <a:gd name="T33" fmla="*/ 425 h 1701"/>
                <a:gd name="T34" fmla="*/ 1559 w 2523"/>
                <a:gd name="T35" fmla="*/ 0 h 1701"/>
                <a:gd name="T36" fmla="*/ 1559 w 2523"/>
                <a:gd name="T37" fmla="*/ 198 h 1701"/>
                <a:gd name="T38" fmla="*/ 1729 w 2523"/>
                <a:gd name="T39" fmla="*/ 170 h 1701"/>
                <a:gd name="T40" fmla="*/ 1899 w 2523"/>
                <a:gd name="T41" fmla="*/ 255 h 1701"/>
                <a:gd name="T42" fmla="*/ 1984 w 2523"/>
                <a:gd name="T43" fmla="*/ 397 h 1701"/>
                <a:gd name="T44" fmla="*/ 2126 w 2523"/>
                <a:gd name="T45" fmla="*/ 482 h 1701"/>
                <a:gd name="T46" fmla="*/ 2296 w 2523"/>
                <a:gd name="T47" fmla="*/ 312 h 1701"/>
                <a:gd name="T48" fmla="*/ 2381 w 2523"/>
                <a:gd name="T49" fmla="*/ 142 h 1701"/>
                <a:gd name="T50" fmla="*/ 2523 w 2523"/>
                <a:gd name="T51" fmla="*/ 397 h 1701"/>
                <a:gd name="T52" fmla="*/ 2324 w 2523"/>
                <a:gd name="T53" fmla="*/ 538 h 1701"/>
                <a:gd name="T54" fmla="*/ 2239 w 2523"/>
                <a:gd name="T55" fmla="*/ 567 h 1701"/>
                <a:gd name="T56" fmla="*/ 2098 w 2523"/>
                <a:gd name="T57" fmla="*/ 652 h 1701"/>
                <a:gd name="T58" fmla="*/ 1927 w 2523"/>
                <a:gd name="T59" fmla="*/ 510 h 1701"/>
                <a:gd name="T60" fmla="*/ 1899 w 2523"/>
                <a:gd name="T61" fmla="*/ 595 h 1701"/>
                <a:gd name="T62" fmla="*/ 1757 w 2523"/>
                <a:gd name="T63" fmla="*/ 822 h 1701"/>
                <a:gd name="T64" fmla="*/ 1984 w 2523"/>
                <a:gd name="T65" fmla="*/ 879 h 1701"/>
                <a:gd name="T66" fmla="*/ 1956 w 2523"/>
                <a:gd name="T67" fmla="*/ 1134 h 1701"/>
                <a:gd name="T68" fmla="*/ 1899 w 2523"/>
                <a:gd name="T69" fmla="*/ 1304 h 1701"/>
                <a:gd name="T70" fmla="*/ 1871 w 2523"/>
                <a:gd name="T71" fmla="*/ 1559 h 1701"/>
                <a:gd name="T72" fmla="*/ 1672 w 2523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23" h="1701">
                  <a:moveTo>
                    <a:pt x="1672" y="1701"/>
                  </a:moveTo>
                  <a:lnTo>
                    <a:pt x="1502" y="1446"/>
                  </a:lnTo>
                  <a:lnTo>
                    <a:pt x="1587" y="1361"/>
                  </a:lnTo>
                  <a:lnTo>
                    <a:pt x="1587" y="1219"/>
                  </a:lnTo>
                  <a:lnTo>
                    <a:pt x="1672" y="1162"/>
                  </a:lnTo>
                  <a:lnTo>
                    <a:pt x="1616" y="1020"/>
                  </a:lnTo>
                  <a:lnTo>
                    <a:pt x="1502" y="992"/>
                  </a:lnTo>
                  <a:lnTo>
                    <a:pt x="1474" y="1105"/>
                  </a:lnTo>
                  <a:lnTo>
                    <a:pt x="1332" y="1077"/>
                  </a:lnTo>
                  <a:lnTo>
                    <a:pt x="1275" y="1247"/>
                  </a:lnTo>
                  <a:lnTo>
                    <a:pt x="1105" y="1276"/>
                  </a:lnTo>
                  <a:lnTo>
                    <a:pt x="1105" y="1219"/>
                  </a:lnTo>
                  <a:lnTo>
                    <a:pt x="964" y="1191"/>
                  </a:lnTo>
                  <a:lnTo>
                    <a:pt x="964" y="1105"/>
                  </a:lnTo>
                  <a:lnTo>
                    <a:pt x="850" y="1049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680" y="935"/>
                  </a:lnTo>
                  <a:lnTo>
                    <a:pt x="623" y="935"/>
                  </a:lnTo>
                  <a:lnTo>
                    <a:pt x="567" y="850"/>
                  </a:lnTo>
                  <a:lnTo>
                    <a:pt x="425" y="850"/>
                  </a:lnTo>
                  <a:lnTo>
                    <a:pt x="312" y="879"/>
                  </a:lnTo>
                  <a:lnTo>
                    <a:pt x="141" y="794"/>
                  </a:lnTo>
                  <a:lnTo>
                    <a:pt x="85" y="794"/>
                  </a:lnTo>
                  <a:lnTo>
                    <a:pt x="0" y="453"/>
                  </a:lnTo>
                  <a:lnTo>
                    <a:pt x="141" y="425"/>
                  </a:lnTo>
                  <a:lnTo>
                    <a:pt x="226" y="283"/>
                  </a:lnTo>
                  <a:lnTo>
                    <a:pt x="312" y="283"/>
                  </a:lnTo>
                  <a:lnTo>
                    <a:pt x="482" y="312"/>
                  </a:lnTo>
                  <a:lnTo>
                    <a:pt x="680" y="312"/>
                  </a:lnTo>
                  <a:lnTo>
                    <a:pt x="765" y="425"/>
                  </a:lnTo>
                  <a:lnTo>
                    <a:pt x="992" y="453"/>
                  </a:lnTo>
                  <a:lnTo>
                    <a:pt x="1162" y="397"/>
                  </a:lnTo>
                  <a:lnTo>
                    <a:pt x="1247" y="425"/>
                  </a:lnTo>
                  <a:lnTo>
                    <a:pt x="1417" y="57"/>
                  </a:lnTo>
                  <a:lnTo>
                    <a:pt x="1559" y="0"/>
                  </a:lnTo>
                  <a:lnTo>
                    <a:pt x="1474" y="170"/>
                  </a:lnTo>
                  <a:lnTo>
                    <a:pt x="1559" y="198"/>
                  </a:lnTo>
                  <a:lnTo>
                    <a:pt x="1701" y="85"/>
                  </a:lnTo>
                  <a:lnTo>
                    <a:pt x="1729" y="170"/>
                  </a:lnTo>
                  <a:lnTo>
                    <a:pt x="1842" y="170"/>
                  </a:lnTo>
                  <a:lnTo>
                    <a:pt x="1899" y="255"/>
                  </a:lnTo>
                  <a:lnTo>
                    <a:pt x="1927" y="368"/>
                  </a:lnTo>
                  <a:lnTo>
                    <a:pt x="1984" y="397"/>
                  </a:lnTo>
                  <a:lnTo>
                    <a:pt x="2041" y="368"/>
                  </a:lnTo>
                  <a:lnTo>
                    <a:pt x="2126" y="482"/>
                  </a:lnTo>
                  <a:lnTo>
                    <a:pt x="2211" y="453"/>
                  </a:lnTo>
                  <a:lnTo>
                    <a:pt x="2296" y="312"/>
                  </a:lnTo>
                  <a:lnTo>
                    <a:pt x="2296" y="170"/>
                  </a:lnTo>
                  <a:lnTo>
                    <a:pt x="2381" y="142"/>
                  </a:lnTo>
                  <a:lnTo>
                    <a:pt x="2466" y="255"/>
                  </a:lnTo>
                  <a:lnTo>
                    <a:pt x="2523" y="397"/>
                  </a:lnTo>
                  <a:lnTo>
                    <a:pt x="2409" y="482"/>
                  </a:lnTo>
                  <a:lnTo>
                    <a:pt x="2324" y="538"/>
                  </a:lnTo>
                  <a:lnTo>
                    <a:pt x="2296" y="510"/>
                  </a:lnTo>
                  <a:lnTo>
                    <a:pt x="2239" y="567"/>
                  </a:lnTo>
                  <a:lnTo>
                    <a:pt x="2183" y="538"/>
                  </a:lnTo>
                  <a:lnTo>
                    <a:pt x="2098" y="652"/>
                  </a:lnTo>
                  <a:lnTo>
                    <a:pt x="1956" y="624"/>
                  </a:lnTo>
                  <a:lnTo>
                    <a:pt x="1927" y="510"/>
                  </a:lnTo>
                  <a:lnTo>
                    <a:pt x="1899" y="510"/>
                  </a:lnTo>
                  <a:lnTo>
                    <a:pt x="1899" y="595"/>
                  </a:lnTo>
                  <a:lnTo>
                    <a:pt x="1672" y="680"/>
                  </a:lnTo>
                  <a:lnTo>
                    <a:pt x="1757" y="822"/>
                  </a:lnTo>
                  <a:lnTo>
                    <a:pt x="1729" y="907"/>
                  </a:lnTo>
                  <a:lnTo>
                    <a:pt x="1984" y="879"/>
                  </a:lnTo>
                  <a:lnTo>
                    <a:pt x="2012" y="992"/>
                  </a:lnTo>
                  <a:lnTo>
                    <a:pt x="1956" y="1134"/>
                  </a:lnTo>
                  <a:lnTo>
                    <a:pt x="2098" y="1162"/>
                  </a:lnTo>
                  <a:lnTo>
                    <a:pt x="1899" y="1304"/>
                  </a:lnTo>
                  <a:lnTo>
                    <a:pt x="1814" y="1474"/>
                  </a:lnTo>
                  <a:lnTo>
                    <a:pt x="1871" y="1559"/>
                  </a:lnTo>
                  <a:lnTo>
                    <a:pt x="1842" y="1701"/>
                  </a:lnTo>
                  <a:lnTo>
                    <a:pt x="1672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7" name="Freeform 278"/>
            <p:cNvSpPr>
              <a:spLocks/>
            </p:cNvSpPr>
            <p:nvPr/>
          </p:nvSpPr>
          <p:spPr bwMode="auto">
            <a:xfrm>
              <a:off x="3534" y="772"/>
              <a:ext cx="936" cy="709"/>
            </a:xfrm>
            <a:custGeom>
              <a:avLst/>
              <a:gdLst>
                <a:gd name="T0" fmla="*/ 652 w 936"/>
                <a:gd name="T1" fmla="*/ 56 h 709"/>
                <a:gd name="T2" fmla="*/ 737 w 936"/>
                <a:gd name="T3" fmla="*/ 0 h 709"/>
                <a:gd name="T4" fmla="*/ 794 w 936"/>
                <a:gd name="T5" fmla="*/ 28 h 709"/>
                <a:gd name="T6" fmla="*/ 879 w 936"/>
                <a:gd name="T7" fmla="*/ 28 h 709"/>
                <a:gd name="T8" fmla="*/ 936 w 936"/>
                <a:gd name="T9" fmla="*/ 227 h 709"/>
                <a:gd name="T10" fmla="*/ 879 w 936"/>
                <a:gd name="T11" fmla="*/ 397 h 709"/>
                <a:gd name="T12" fmla="*/ 822 w 936"/>
                <a:gd name="T13" fmla="*/ 453 h 709"/>
                <a:gd name="T14" fmla="*/ 851 w 936"/>
                <a:gd name="T15" fmla="*/ 567 h 709"/>
                <a:gd name="T16" fmla="*/ 794 w 936"/>
                <a:gd name="T17" fmla="*/ 709 h 709"/>
                <a:gd name="T18" fmla="*/ 652 w 936"/>
                <a:gd name="T19" fmla="*/ 680 h 709"/>
                <a:gd name="T20" fmla="*/ 511 w 936"/>
                <a:gd name="T21" fmla="*/ 538 h 709"/>
                <a:gd name="T22" fmla="*/ 426 w 936"/>
                <a:gd name="T23" fmla="*/ 680 h 709"/>
                <a:gd name="T24" fmla="*/ 284 w 936"/>
                <a:gd name="T25" fmla="*/ 652 h 709"/>
                <a:gd name="T26" fmla="*/ 340 w 936"/>
                <a:gd name="T27" fmla="*/ 510 h 709"/>
                <a:gd name="T28" fmla="*/ 312 w 936"/>
                <a:gd name="T29" fmla="*/ 397 h 709"/>
                <a:gd name="T30" fmla="*/ 57 w 936"/>
                <a:gd name="T31" fmla="*/ 425 h 709"/>
                <a:gd name="T32" fmla="*/ 85 w 936"/>
                <a:gd name="T33" fmla="*/ 340 h 709"/>
                <a:gd name="T34" fmla="*/ 0 w 936"/>
                <a:gd name="T35" fmla="*/ 198 h 709"/>
                <a:gd name="T36" fmla="*/ 227 w 936"/>
                <a:gd name="T37" fmla="*/ 113 h 709"/>
                <a:gd name="T38" fmla="*/ 227 w 936"/>
                <a:gd name="T39" fmla="*/ 28 h 709"/>
                <a:gd name="T40" fmla="*/ 255 w 936"/>
                <a:gd name="T41" fmla="*/ 28 h 709"/>
                <a:gd name="T42" fmla="*/ 284 w 936"/>
                <a:gd name="T43" fmla="*/ 142 h 709"/>
                <a:gd name="T44" fmla="*/ 426 w 936"/>
                <a:gd name="T45" fmla="*/ 170 h 709"/>
                <a:gd name="T46" fmla="*/ 511 w 936"/>
                <a:gd name="T47" fmla="*/ 56 h 709"/>
                <a:gd name="T48" fmla="*/ 567 w 936"/>
                <a:gd name="T49" fmla="*/ 85 h 709"/>
                <a:gd name="T50" fmla="*/ 624 w 936"/>
                <a:gd name="T51" fmla="*/ 28 h 709"/>
                <a:gd name="T52" fmla="*/ 652 w 936"/>
                <a:gd name="T53" fmla="*/ 56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6" h="709">
                  <a:moveTo>
                    <a:pt x="652" y="56"/>
                  </a:moveTo>
                  <a:lnTo>
                    <a:pt x="737" y="0"/>
                  </a:lnTo>
                  <a:lnTo>
                    <a:pt x="794" y="28"/>
                  </a:lnTo>
                  <a:lnTo>
                    <a:pt x="879" y="28"/>
                  </a:lnTo>
                  <a:lnTo>
                    <a:pt x="936" y="227"/>
                  </a:lnTo>
                  <a:lnTo>
                    <a:pt x="879" y="397"/>
                  </a:lnTo>
                  <a:lnTo>
                    <a:pt x="822" y="453"/>
                  </a:lnTo>
                  <a:lnTo>
                    <a:pt x="851" y="567"/>
                  </a:lnTo>
                  <a:lnTo>
                    <a:pt x="794" y="709"/>
                  </a:lnTo>
                  <a:lnTo>
                    <a:pt x="652" y="680"/>
                  </a:lnTo>
                  <a:lnTo>
                    <a:pt x="511" y="538"/>
                  </a:lnTo>
                  <a:lnTo>
                    <a:pt x="426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312" y="397"/>
                  </a:lnTo>
                  <a:lnTo>
                    <a:pt x="57" y="425"/>
                  </a:lnTo>
                  <a:lnTo>
                    <a:pt x="85" y="340"/>
                  </a:lnTo>
                  <a:lnTo>
                    <a:pt x="0" y="198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284" y="142"/>
                  </a:lnTo>
                  <a:lnTo>
                    <a:pt x="426" y="170"/>
                  </a:lnTo>
                  <a:lnTo>
                    <a:pt x="511" y="56"/>
                  </a:lnTo>
                  <a:lnTo>
                    <a:pt x="567" y="85"/>
                  </a:lnTo>
                  <a:lnTo>
                    <a:pt x="624" y="28"/>
                  </a:lnTo>
                  <a:lnTo>
                    <a:pt x="652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8" name="Freeform 280"/>
            <p:cNvSpPr>
              <a:spLocks/>
            </p:cNvSpPr>
            <p:nvPr/>
          </p:nvSpPr>
          <p:spPr bwMode="auto">
            <a:xfrm>
              <a:off x="3421" y="2671"/>
              <a:ext cx="1134" cy="1163"/>
            </a:xfrm>
            <a:custGeom>
              <a:avLst/>
              <a:gdLst>
                <a:gd name="T0" fmla="*/ 0 w 1134"/>
                <a:gd name="T1" fmla="*/ 879 h 1163"/>
                <a:gd name="T2" fmla="*/ 57 w 1134"/>
                <a:gd name="T3" fmla="*/ 822 h 1163"/>
                <a:gd name="T4" fmla="*/ 57 w 1134"/>
                <a:gd name="T5" fmla="*/ 681 h 1163"/>
                <a:gd name="T6" fmla="*/ 170 w 1134"/>
                <a:gd name="T7" fmla="*/ 652 h 1163"/>
                <a:gd name="T8" fmla="*/ 170 w 1134"/>
                <a:gd name="T9" fmla="*/ 567 h 1163"/>
                <a:gd name="T10" fmla="*/ 312 w 1134"/>
                <a:gd name="T11" fmla="*/ 425 h 1163"/>
                <a:gd name="T12" fmla="*/ 283 w 1134"/>
                <a:gd name="T13" fmla="*/ 369 h 1163"/>
                <a:gd name="T14" fmla="*/ 510 w 1134"/>
                <a:gd name="T15" fmla="*/ 340 h 1163"/>
                <a:gd name="T16" fmla="*/ 567 w 1134"/>
                <a:gd name="T17" fmla="*/ 227 h 1163"/>
                <a:gd name="T18" fmla="*/ 680 w 1134"/>
                <a:gd name="T19" fmla="*/ 199 h 1163"/>
                <a:gd name="T20" fmla="*/ 822 w 1134"/>
                <a:gd name="T21" fmla="*/ 85 h 1163"/>
                <a:gd name="T22" fmla="*/ 709 w 1134"/>
                <a:gd name="T23" fmla="*/ 0 h 1163"/>
                <a:gd name="T24" fmla="*/ 964 w 1134"/>
                <a:gd name="T25" fmla="*/ 29 h 1163"/>
                <a:gd name="T26" fmla="*/ 1049 w 1134"/>
                <a:gd name="T27" fmla="*/ 85 h 1163"/>
                <a:gd name="T28" fmla="*/ 1134 w 1134"/>
                <a:gd name="T29" fmla="*/ 397 h 1163"/>
                <a:gd name="T30" fmla="*/ 1077 w 1134"/>
                <a:gd name="T31" fmla="*/ 454 h 1163"/>
                <a:gd name="T32" fmla="*/ 1106 w 1134"/>
                <a:gd name="T33" fmla="*/ 567 h 1163"/>
                <a:gd name="T34" fmla="*/ 935 w 1134"/>
                <a:gd name="T35" fmla="*/ 709 h 1163"/>
                <a:gd name="T36" fmla="*/ 935 w 1134"/>
                <a:gd name="T37" fmla="*/ 794 h 1163"/>
                <a:gd name="T38" fmla="*/ 1077 w 1134"/>
                <a:gd name="T39" fmla="*/ 851 h 1163"/>
                <a:gd name="T40" fmla="*/ 1106 w 1134"/>
                <a:gd name="T41" fmla="*/ 964 h 1163"/>
                <a:gd name="T42" fmla="*/ 935 w 1134"/>
                <a:gd name="T43" fmla="*/ 964 h 1163"/>
                <a:gd name="T44" fmla="*/ 907 w 1134"/>
                <a:gd name="T45" fmla="*/ 1134 h 1163"/>
                <a:gd name="T46" fmla="*/ 794 w 1134"/>
                <a:gd name="T47" fmla="*/ 1163 h 1163"/>
                <a:gd name="T48" fmla="*/ 539 w 1134"/>
                <a:gd name="T49" fmla="*/ 1049 h 1163"/>
                <a:gd name="T50" fmla="*/ 453 w 1134"/>
                <a:gd name="T51" fmla="*/ 1106 h 1163"/>
                <a:gd name="T52" fmla="*/ 340 w 1134"/>
                <a:gd name="T53" fmla="*/ 1078 h 1163"/>
                <a:gd name="T54" fmla="*/ 368 w 1134"/>
                <a:gd name="T55" fmla="*/ 992 h 1163"/>
                <a:gd name="T56" fmla="*/ 255 w 1134"/>
                <a:gd name="T57" fmla="*/ 851 h 1163"/>
                <a:gd name="T58" fmla="*/ 142 w 1134"/>
                <a:gd name="T59" fmla="*/ 907 h 1163"/>
                <a:gd name="T60" fmla="*/ 0 w 1134"/>
                <a:gd name="T61" fmla="*/ 879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63">
                  <a:moveTo>
                    <a:pt x="0" y="879"/>
                  </a:moveTo>
                  <a:lnTo>
                    <a:pt x="57" y="822"/>
                  </a:lnTo>
                  <a:lnTo>
                    <a:pt x="57" y="681"/>
                  </a:lnTo>
                  <a:lnTo>
                    <a:pt x="170" y="652"/>
                  </a:lnTo>
                  <a:lnTo>
                    <a:pt x="170" y="567"/>
                  </a:lnTo>
                  <a:lnTo>
                    <a:pt x="312" y="425"/>
                  </a:lnTo>
                  <a:lnTo>
                    <a:pt x="283" y="369"/>
                  </a:lnTo>
                  <a:lnTo>
                    <a:pt x="510" y="340"/>
                  </a:lnTo>
                  <a:lnTo>
                    <a:pt x="567" y="227"/>
                  </a:lnTo>
                  <a:lnTo>
                    <a:pt x="680" y="199"/>
                  </a:lnTo>
                  <a:lnTo>
                    <a:pt x="822" y="85"/>
                  </a:lnTo>
                  <a:lnTo>
                    <a:pt x="709" y="0"/>
                  </a:lnTo>
                  <a:lnTo>
                    <a:pt x="964" y="29"/>
                  </a:lnTo>
                  <a:lnTo>
                    <a:pt x="1049" y="85"/>
                  </a:lnTo>
                  <a:lnTo>
                    <a:pt x="1134" y="397"/>
                  </a:lnTo>
                  <a:lnTo>
                    <a:pt x="1077" y="454"/>
                  </a:lnTo>
                  <a:lnTo>
                    <a:pt x="1106" y="567"/>
                  </a:lnTo>
                  <a:lnTo>
                    <a:pt x="935" y="709"/>
                  </a:lnTo>
                  <a:lnTo>
                    <a:pt x="935" y="794"/>
                  </a:lnTo>
                  <a:lnTo>
                    <a:pt x="1077" y="851"/>
                  </a:lnTo>
                  <a:lnTo>
                    <a:pt x="1106" y="964"/>
                  </a:lnTo>
                  <a:lnTo>
                    <a:pt x="935" y="964"/>
                  </a:lnTo>
                  <a:lnTo>
                    <a:pt x="907" y="1134"/>
                  </a:lnTo>
                  <a:lnTo>
                    <a:pt x="794" y="1163"/>
                  </a:lnTo>
                  <a:lnTo>
                    <a:pt x="539" y="1049"/>
                  </a:lnTo>
                  <a:lnTo>
                    <a:pt x="453" y="1106"/>
                  </a:lnTo>
                  <a:lnTo>
                    <a:pt x="340" y="1078"/>
                  </a:lnTo>
                  <a:lnTo>
                    <a:pt x="368" y="992"/>
                  </a:lnTo>
                  <a:lnTo>
                    <a:pt x="255" y="851"/>
                  </a:lnTo>
                  <a:lnTo>
                    <a:pt x="142" y="907"/>
                  </a:lnTo>
                  <a:lnTo>
                    <a:pt x="0" y="87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" name="Freeform 282"/>
            <p:cNvSpPr>
              <a:spLocks/>
            </p:cNvSpPr>
            <p:nvPr/>
          </p:nvSpPr>
          <p:spPr bwMode="auto">
            <a:xfrm>
              <a:off x="2599" y="2898"/>
              <a:ext cx="1134" cy="1049"/>
            </a:xfrm>
            <a:custGeom>
              <a:avLst/>
              <a:gdLst>
                <a:gd name="T0" fmla="*/ 482 w 1134"/>
                <a:gd name="T1" fmla="*/ 0 h 1049"/>
                <a:gd name="T2" fmla="*/ 368 w 1134"/>
                <a:gd name="T3" fmla="*/ 85 h 1049"/>
                <a:gd name="T4" fmla="*/ 283 w 1134"/>
                <a:gd name="T5" fmla="*/ 85 h 1049"/>
                <a:gd name="T6" fmla="*/ 227 w 1134"/>
                <a:gd name="T7" fmla="*/ 227 h 1049"/>
                <a:gd name="T8" fmla="*/ 283 w 1134"/>
                <a:gd name="T9" fmla="*/ 312 h 1049"/>
                <a:gd name="T10" fmla="*/ 283 w 1134"/>
                <a:gd name="T11" fmla="*/ 454 h 1049"/>
                <a:gd name="T12" fmla="*/ 227 w 1134"/>
                <a:gd name="T13" fmla="*/ 454 h 1049"/>
                <a:gd name="T14" fmla="*/ 170 w 1134"/>
                <a:gd name="T15" fmla="*/ 539 h 1049"/>
                <a:gd name="T16" fmla="*/ 0 w 1134"/>
                <a:gd name="T17" fmla="*/ 567 h 1049"/>
                <a:gd name="T18" fmla="*/ 0 w 1134"/>
                <a:gd name="T19" fmla="*/ 652 h 1049"/>
                <a:gd name="T20" fmla="*/ 85 w 1134"/>
                <a:gd name="T21" fmla="*/ 737 h 1049"/>
                <a:gd name="T22" fmla="*/ 340 w 1134"/>
                <a:gd name="T23" fmla="*/ 851 h 1049"/>
                <a:gd name="T24" fmla="*/ 368 w 1134"/>
                <a:gd name="T25" fmla="*/ 936 h 1049"/>
                <a:gd name="T26" fmla="*/ 482 w 1134"/>
                <a:gd name="T27" fmla="*/ 1049 h 1049"/>
                <a:gd name="T28" fmla="*/ 510 w 1134"/>
                <a:gd name="T29" fmla="*/ 964 h 1049"/>
                <a:gd name="T30" fmla="*/ 623 w 1134"/>
                <a:gd name="T31" fmla="*/ 851 h 1049"/>
                <a:gd name="T32" fmla="*/ 652 w 1134"/>
                <a:gd name="T33" fmla="*/ 765 h 1049"/>
                <a:gd name="T34" fmla="*/ 737 w 1134"/>
                <a:gd name="T35" fmla="*/ 737 h 1049"/>
                <a:gd name="T36" fmla="*/ 737 w 1134"/>
                <a:gd name="T37" fmla="*/ 680 h 1049"/>
                <a:gd name="T38" fmla="*/ 822 w 1134"/>
                <a:gd name="T39" fmla="*/ 709 h 1049"/>
                <a:gd name="T40" fmla="*/ 822 w 1134"/>
                <a:gd name="T41" fmla="*/ 652 h 1049"/>
                <a:gd name="T42" fmla="*/ 879 w 1134"/>
                <a:gd name="T43" fmla="*/ 595 h 1049"/>
                <a:gd name="T44" fmla="*/ 879 w 1134"/>
                <a:gd name="T45" fmla="*/ 454 h 1049"/>
                <a:gd name="T46" fmla="*/ 992 w 1134"/>
                <a:gd name="T47" fmla="*/ 425 h 1049"/>
                <a:gd name="T48" fmla="*/ 992 w 1134"/>
                <a:gd name="T49" fmla="*/ 340 h 1049"/>
                <a:gd name="T50" fmla="*/ 1134 w 1134"/>
                <a:gd name="T51" fmla="*/ 198 h 1049"/>
                <a:gd name="T52" fmla="*/ 1105 w 1134"/>
                <a:gd name="T53" fmla="*/ 142 h 1049"/>
                <a:gd name="T54" fmla="*/ 964 w 1134"/>
                <a:gd name="T55" fmla="*/ 198 h 1049"/>
                <a:gd name="T56" fmla="*/ 935 w 1134"/>
                <a:gd name="T57" fmla="*/ 170 h 1049"/>
                <a:gd name="T58" fmla="*/ 907 w 1134"/>
                <a:gd name="T59" fmla="*/ 227 h 1049"/>
                <a:gd name="T60" fmla="*/ 794 w 1134"/>
                <a:gd name="T61" fmla="*/ 227 h 1049"/>
                <a:gd name="T62" fmla="*/ 737 w 1134"/>
                <a:gd name="T63" fmla="*/ 113 h 1049"/>
                <a:gd name="T64" fmla="*/ 623 w 1134"/>
                <a:gd name="T65" fmla="*/ 57 h 1049"/>
                <a:gd name="T66" fmla="*/ 538 w 1134"/>
                <a:gd name="T67" fmla="*/ 57 h 1049"/>
                <a:gd name="T68" fmla="*/ 482 w 1134"/>
                <a:gd name="T6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49">
                  <a:moveTo>
                    <a:pt x="482" y="0"/>
                  </a:moveTo>
                  <a:lnTo>
                    <a:pt x="368" y="85"/>
                  </a:lnTo>
                  <a:lnTo>
                    <a:pt x="283" y="8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539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85" y="737"/>
                  </a:lnTo>
                  <a:lnTo>
                    <a:pt x="340" y="851"/>
                  </a:lnTo>
                  <a:lnTo>
                    <a:pt x="368" y="936"/>
                  </a:lnTo>
                  <a:lnTo>
                    <a:pt x="482" y="1049"/>
                  </a:lnTo>
                  <a:lnTo>
                    <a:pt x="510" y="964"/>
                  </a:lnTo>
                  <a:lnTo>
                    <a:pt x="623" y="851"/>
                  </a:lnTo>
                  <a:lnTo>
                    <a:pt x="652" y="765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79" y="595"/>
                  </a:lnTo>
                  <a:lnTo>
                    <a:pt x="879" y="454"/>
                  </a:lnTo>
                  <a:lnTo>
                    <a:pt x="992" y="425"/>
                  </a:lnTo>
                  <a:lnTo>
                    <a:pt x="992" y="340"/>
                  </a:lnTo>
                  <a:lnTo>
                    <a:pt x="1134" y="198"/>
                  </a:lnTo>
                  <a:lnTo>
                    <a:pt x="1105" y="142"/>
                  </a:lnTo>
                  <a:lnTo>
                    <a:pt x="964" y="198"/>
                  </a:lnTo>
                  <a:lnTo>
                    <a:pt x="935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37" y="113"/>
                  </a:lnTo>
                  <a:lnTo>
                    <a:pt x="623" y="57"/>
                  </a:lnTo>
                  <a:lnTo>
                    <a:pt x="538" y="57"/>
                  </a:lnTo>
                  <a:lnTo>
                    <a:pt x="48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" name="Freeform 283"/>
            <p:cNvSpPr>
              <a:spLocks/>
            </p:cNvSpPr>
            <p:nvPr/>
          </p:nvSpPr>
          <p:spPr bwMode="auto">
            <a:xfrm>
              <a:off x="2599" y="1736"/>
              <a:ext cx="935" cy="1247"/>
            </a:xfrm>
            <a:custGeom>
              <a:avLst/>
              <a:gdLst>
                <a:gd name="T0" fmla="*/ 765 w 935"/>
                <a:gd name="T1" fmla="*/ 0 h 1247"/>
                <a:gd name="T2" fmla="*/ 935 w 935"/>
                <a:gd name="T3" fmla="*/ 255 h 1247"/>
                <a:gd name="T4" fmla="*/ 879 w 935"/>
                <a:gd name="T5" fmla="*/ 312 h 1247"/>
                <a:gd name="T6" fmla="*/ 907 w 935"/>
                <a:gd name="T7" fmla="*/ 425 h 1247"/>
                <a:gd name="T8" fmla="*/ 822 w 935"/>
                <a:gd name="T9" fmla="*/ 538 h 1247"/>
                <a:gd name="T10" fmla="*/ 652 w 935"/>
                <a:gd name="T11" fmla="*/ 623 h 1247"/>
                <a:gd name="T12" fmla="*/ 652 w 935"/>
                <a:gd name="T13" fmla="*/ 765 h 1247"/>
                <a:gd name="T14" fmla="*/ 510 w 935"/>
                <a:gd name="T15" fmla="*/ 964 h 1247"/>
                <a:gd name="T16" fmla="*/ 538 w 935"/>
                <a:gd name="T17" fmla="*/ 1077 h 1247"/>
                <a:gd name="T18" fmla="*/ 482 w 935"/>
                <a:gd name="T19" fmla="*/ 1162 h 1247"/>
                <a:gd name="T20" fmla="*/ 368 w 935"/>
                <a:gd name="T21" fmla="*/ 1247 h 1247"/>
                <a:gd name="T22" fmla="*/ 340 w 935"/>
                <a:gd name="T23" fmla="*/ 1190 h 1247"/>
                <a:gd name="T24" fmla="*/ 368 w 935"/>
                <a:gd name="T25" fmla="*/ 1134 h 1247"/>
                <a:gd name="T26" fmla="*/ 283 w 935"/>
                <a:gd name="T27" fmla="*/ 1105 h 1247"/>
                <a:gd name="T28" fmla="*/ 227 w 935"/>
                <a:gd name="T29" fmla="*/ 1020 h 1247"/>
                <a:gd name="T30" fmla="*/ 142 w 935"/>
                <a:gd name="T31" fmla="*/ 1020 h 1247"/>
                <a:gd name="T32" fmla="*/ 56 w 935"/>
                <a:gd name="T33" fmla="*/ 935 h 1247"/>
                <a:gd name="T34" fmla="*/ 56 w 935"/>
                <a:gd name="T35" fmla="*/ 879 h 1247"/>
                <a:gd name="T36" fmla="*/ 113 w 935"/>
                <a:gd name="T37" fmla="*/ 850 h 1247"/>
                <a:gd name="T38" fmla="*/ 56 w 935"/>
                <a:gd name="T39" fmla="*/ 822 h 1247"/>
                <a:gd name="T40" fmla="*/ 85 w 935"/>
                <a:gd name="T41" fmla="*/ 765 h 1247"/>
                <a:gd name="T42" fmla="*/ 28 w 935"/>
                <a:gd name="T43" fmla="*/ 652 h 1247"/>
                <a:gd name="T44" fmla="*/ 28 w 935"/>
                <a:gd name="T45" fmla="*/ 538 h 1247"/>
                <a:gd name="T46" fmla="*/ 0 w 935"/>
                <a:gd name="T47" fmla="*/ 453 h 1247"/>
                <a:gd name="T48" fmla="*/ 56 w 935"/>
                <a:gd name="T49" fmla="*/ 312 h 1247"/>
                <a:gd name="T50" fmla="*/ 198 w 935"/>
                <a:gd name="T51" fmla="*/ 368 h 1247"/>
                <a:gd name="T52" fmla="*/ 368 w 935"/>
                <a:gd name="T53" fmla="*/ 368 h 1247"/>
                <a:gd name="T54" fmla="*/ 397 w 935"/>
                <a:gd name="T55" fmla="*/ 255 h 1247"/>
                <a:gd name="T56" fmla="*/ 482 w 935"/>
                <a:gd name="T57" fmla="*/ 255 h 1247"/>
                <a:gd name="T58" fmla="*/ 538 w 935"/>
                <a:gd name="T59" fmla="*/ 170 h 1247"/>
                <a:gd name="T60" fmla="*/ 595 w 935"/>
                <a:gd name="T61" fmla="*/ 170 h 1247"/>
                <a:gd name="T62" fmla="*/ 652 w 935"/>
                <a:gd name="T63" fmla="*/ 56 h 1247"/>
                <a:gd name="T64" fmla="*/ 652 w 935"/>
                <a:gd name="T65" fmla="*/ 0 h 1247"/>
                <a:gd name="T66" fmla="*/ 765 w 935"/>
                <a:gd name="T6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5" h="1247">
                  <a:moveTo>
                    <a:pt x="765" y="0"/>
                  </a:moveTo>
                  <a:lnTo>
                    <a:pt x="935" y="255"/>
                  </a:lnTo>
                  <a:lnTo>
                    <a:pt x="879" y="312"/>
                  </a:lnTo>
                  <a:lnTo>
                    <a:pt x="907" y="425"/>
                  </a:lnTo>
                  <a:lnTo>
                    <a:pt x="822" y="538"/>
                  </a:lnTo>
                  <a:lnTo>
                    <a:pt x="652" y="623"/>
                  </a:lnTo>
                  <a:lnTo>
                    <a:pt x="652" y="765"/>
                  </a:lnTo>
                  <a:lnTo>
                    <a:pt x="510" y="964"/>
                  </a:lnTo>
                  <a:lnTo>
                    <a:pt x="538" y="1077"/>
                  </a:lnTo>
                  <a:lnTo>
                    <a:pt x="482" y="1162"/>
                  </a:lnTo>
                  <a:lnTo>
                    <a:pt x="368" y="1247"/>
                  </a:lnTo>
                  <a:lnTo>
                    <a:pt x="340" y="1190"/>
                  </a:lnTo>
                  <a:lnTo>
                    <a:pt x="368" y="1134"/>
                  </a:lnTo>
                  <a:lnTo>
                    <a:pt x="283" y="1105"/>
                  </a:lnTo>
                  <a:lnTo>
                    <a:pt x="227" y="1020"/>
                  </a:lnTo>
                  <a:lnTo>
                    <a:pt x="142" y="1020"/>
                  </a:lnTo>
                  <a:lnTo>
                    <a:pt x="56" y="935"/>
                  </a:lnTo>
                  <a:lnTo>
                    <a:pt x="56" y="879"/>
                  </a:lnTo>
                  <a:lnTo>
                    <a:pt x="113" y="850"/>
                  </a:lnTo>
                  <a:lnTo>
                    <a:pt x="56" y="822"/>
                  </a:lnTo>
                  <a:lnTo>
                    <a:pt x="85" y="765"/>
                  </a:lnTo>
                  <a:lnTo>
                    <a:pt x="28" y="652"/>
                  </a:lnTo>
                  <a:lnTo>
                    <a:pt x="28" y="538"/>
                  </a:lnTo>
                  <a:lnTo>
                    <a:pt x="0" y="453"/>
                  </a:lnTo>
                  <a:lnTo>
                    <a:pt x="56" y="312"/>
                  </a:lnTo>
                  <a:lnTo>
                    <a:pt x="198" y="368"/>
                  </a:lnTo>
                  <a:lnTo>
                    <a:pt x="368" y="368"/>
                  </a:lnTo>
                  <a:lnTo>
                    <a:pt x="397" y="255"/>
                  </a:lnTo>
                  <a:lnTo>
                    <a:pt x="482" y="255"/>
                  </a:lnTo>
                  <a:lnTo>
                    <a:pt x="538" y="170"/>
                  </a:lnTo>
                  <a:lnTo>
                    <a:pt x="595" y="170"/>
                  </a:lnTo>
                  <a:lnTo>
                    <a:pt x="652" y="56"/>
                  </a:lnTo>
                  <a:lnTo>
                    <a:pt x="652" y="0"/>
                  </a:lnTo>
                  <a:lnTo>
                    <a:pt x="76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1" name="Freeform 284"/>
            <p:cNvSpPr>
              <a:spLocks/>
            </p:cNvSpPr>
            <p:nvPr/>
          </p:nvSpPr>
          <p:spPr bwMode="auto">
            <a:xfrm>
              <a:off x="2570" y="3834"/>
              <a:ext cx="709" cy="680"/>
            </a:xfrm>
            <a:custGeom>
              <a:avLst/>
              <a:gdLst>
                <a:gd name="T0" fmla="*/ 397 w 709"/>
                <a:gd name="T1" fmla="*/ 0 h 680"/>
                <a:gd name="T2" fmla="*/ 284 w 709"/>
                <a:gd name="T3" fmla="*/ 113 h 680"/>
                <a:gd name="T4" fmla="*/ 142 w 709"/>
                <a:gd name="T5" fmla="*/ 85 h 680"/>
                <a:gd name="T6" fmla="*/ 0 w 709"/>
                <a:gd name="T7" fmla="*/ 283 h 680"/>
                <a:gd name="T8" fmla="*/ 85 w 709"/>
                <a:gd name="T9" fmla="*/ 340 h 680"/>
                <a:gd name="T10" fmla="*/ 57 w 709"/>
                <a:gd name="T11" fmla="*/ 510 h 680"/>
                <a:gd name="T12" fmla="*/ 256 w 709"/>
                <a:gd name="T13" fmla="*/ 680 h 680"/>
                <a:gd name="T14" fmla="*/ 341 w 709"/>
                <a:gd name="T15" fmla="*/ 595 h 680"/>
                <a:gd name="T16" fmla="*/ 426 w 709"/>
                <a:gd name="T17" fmla="*/ 623 h 680"/>
                <a:gd name="T18" fmla="*/ 709 w 709"/>
                <a:gd name="T19" fmla="*/ 510 h 680"/>
                <a:gd name="T20" fmla="*/ 681 w 709"/>
                <a:gd name="T21" fmla="*/ 170 h 680"/>
                <a:gd name="T22" fmla="*/ 539 w 709"/>
                <a:gd name="T23" fmla="*/ 28 h 680"/>
                <a:gd name="T24" fmla="*/ 511 w 709"/>
                <a:gd name="T25" fmla="*/ 113 h 680"/>
                <a:gd name="T26" fmla="*/ 397 w 709"/>
                <a:gd name="T2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9" h="680">
                  <a:moveTo>
                    <a:pt x="397" y="0"/>
                  </a:moveTo>
                  <a:lnTo>
                    <a:pt x="284" y="113"/>
                  </a:lnTo>
                  <a:lnTo>
                    <a:pt x="142" y="85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57" y="510"/>
                  </a:lnTo>
                  <a:lnTo>
                    <a:pt x="256" y="680"/>
                  </a:lnTo>
                  <a:lnTo>
                    <a:pt x="341" y="595"/>
                  </a:lnTo>
                  <a:lnTo>
                    <a:pt x="426" y="623"/>
                  </a:lnTo>
                  <a:lnTo>
                    <a:pt x="709" y="510"/>
                  </a:lnTo>
                  <a:lnTo>
                    <a:pt x="681" y="170"/>
                  </a:lnTo>
                  <a:lnTo>
                    <a:pt x="539" y="28"/>
                  </a:lnTo>
                  <a:lnTo>
                    <a:pt x="511" y="113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2" name="Freeform 285"/>
            <p:cNvSpPr>
              <a:spLocks/>
            </p:cNvSpPr>
            <p:nvPr/>
          </p:nvSpPr>
          <p:spPr bwMode="auto">
            <a:xfrm>
              <a:off x="2259" y="3465"/>
              <a:ext cx="708" cy="879"/>
            </a:xfrm>
            <a:custGeom>
              <a:avLst/>
              <a:gdLst>
                <a:gd name="T0" fmla="*/ 340 w 708"/>
                <a:gd name="T1" fmla="*/ 0 h 879"/>
                <a:gd name="T2" fmla="*/ 85 w 708"/>
                <a:gd name="T3" fmla="*/ 28 h 879"/>
                <a:gd name="T4" fmla="*/ 28 w 708"/>
                <a:gd name="T5" fmla="*/ 57 h 879"/>
                <a:gd name="T6" fmla="*/ 0 w 708"/>
                <a:gd name="T7" fmla="*/ 255 h 879"/>
                <a:gd name="T8" fmla="*/ 56 w 708"/>
                <a:gd name="T9" fmla="*/ 312 h 879"/>
                <a:gd name="T10" fmla="*/ 0 w 708"/>
                <a:gd name="T11" fmla="*/ 482 h 879"/>
                <a:gd name="T12" fmla="*/ 85 w 708"/>
                <a:gd name="T13" fmla="*/ 539 h 879"/>
                <a:gd name="T14" fmla="*/ 85 w 708"/>
                <a:gd name="T15" fmla="*/ 680 h 879"/>
                <a:gd name="T16" fmla="*/ 28 w 708"/>
                <a:gd name="T17" fmla="*/ 822 h 879"/>
                <a:gd name="T18" fmla="*/ 226 w 708"/>
                <a:gd name="T19" fmla="*/ 879 h 879"/>
                <a:gd name="T20" fmla="*/ 368 w 708"/>
                <a:gd name="T21" fmla="*/ 879 h 879"/>
                <a:gd name="T22" fmla="*/ 396 w 708"/>
                <a:gd name="T23" fmla="*/ 709 h 879"/>
                <a:gd name="T24" fmla="*/ 311 w 708"/>
                <a:gd name="T25" fmla="*/ 652 h 879"/>
                <a:gd name="T26" fmla="*/ 453 w 708"/>
                <a:gd name="T27" fmla="*/ 454 h 879"/>
                <a:gd name="T28" fmla="*/ 595 w 708"/>
                <a:gd name="T29" fmla="*/ 482 h 879"/>
                <a:gd name="T30" fmla="*/ 708 w 708"/>
                <a:gd name="T31" fmla="*/ 369 h 879"/>
                <a:gd name="T32" fmla="*/ 680 w 708"/>
                <a:gd name="T33" fmla="*/ 284 h 879"/>
                <a:gd name="T34" fmla="*/ 425 w 708"/>
                <a:gd name="T35" fmla="*/ 170 h 879"/>
                <a:gd name="T36" fmla="*/ 340 w 708"/>
                <a:gd name="T37" fmla="*/ 85 h 879"/>
                <a:gd name="T38" fmla="*/ 340 w 708"/>
                <a:gd name="T3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8" h="879">
                  <a:moveTo>
                    <a:pt x="340" y="0"/>
                  </a:moveTo>
                  <a:lnTo>
                    <a:pt x="85" y="28"/>
                  </a:lnTo>
                  <a:lnTo>
                    <a:pt x="28" y="57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0" y="482"/>
                  </a:lnTo>
                  <a:lnTo>
                    <a:pt x="85" y="539"/>
                  </a:lnTo>
                  <a:lnTo>
                    <a:pt x="85" y="680"/>
                  </a:lnTo>
                  <a:lnTo>
                    <a:pt x="28" y="822"/>
                  </a:lnTo>
                  <a:lnTo>
                    <a:pt x="226" y="879"/>
                  </a:lnTo>
                  <a:lnTo>
                    <a:pt x="368" y="879"/>
                  </a:lnTo>
                  <a:lnTo>
                    <a:pt x="396" y="709"/>
                  </a:lnTo>
                  <a:lnTo>
                    <a:pt x="311" y="652"/>
                  </a:lnTo>
                  <a:lnTo>
                    <a:pt x="453" y="454"/>
                  </a:lnTo>
                  <a:lnTo>
                    <a:pt x="595" y="482"/>
                  </a:lnTo>
                  <a:lnTo>
                    <a:pt x="708" y="369"/>
                  </a:lnTo>
                  <a:lnTo>
                    <a:pt x="680" y="284"/>
                  </a:lnTo>
                  <a:lnTo>
                    <a:pt x="425" y="170"/>
                  </a:lnTo>
                  <a:lnTo>
                    <a:pt x="340" y="85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3" name="Freeform 286"/>
            <p:cNvSpPr>
              <a:spLocks/>
            </p:cNvSpPr>
            <p:nvPr/>
          </p:nvSpPr>
          <p:spPr bwMode="auto">
            <a:xfrm>
              <a:off x="3194" y="4712"/>
              <a:ext cx="1503" cy="1843"/>
            </a:xfrm>
            <a:custGeom>
              <a:avLst/>
              <a:gdLst>
                <a:gd name="T0" fmla="*/ 113 w 1503"/>
                <a:gd name="T1" fmla="*/ 964 h 1843"/>
                <a:gd name="T2" fmla="*/ 0 w 1503"/>
                <a:gd name="T3" fmla="*/ 794 h 1843"/>
                <a:gd name="T4" fmla="*/ 57 w 1503"/>
                <a:gd name="T5" fmla="*/ 709 h 1843"/>
                <a:gd name="T6" fmla="*/ 0 w 1503"/>
                <a:gd name="T7" fmla="*/ 596 h 1843"/>
                <a:gd name="T8" fmla="*/ 57 w 1503"/>
                <a:gd name="T9" fmla="*/ 511 h 1843"/>
                <a:gd name="T10" fmla="*/ 284 w 1503"/>
                <a:gd name="T11" fmla="*/ 482 h 1843"/>
                <a:gd name="T12" fmla="*/ 312 w 1503"/>
                <a:gd name="T13" fmla="*/ 256 h 1843"/>
                <a:gd name="T14" fmla="*/ 397 w 1503"/>
                <a:gd name="T15" fmla="*/ 85 h 1843"/>
                <a:gd name="T16" fmla="*/ 482 w 1503"/>
                <a:gd name="T17" fmla="*/ 85 h 1843"/>
                <a:gd name="T18" fmla="*/ 652 w 1503"/>
                <a:gd name="T19" fmla="*/ 114 h 1843"/>
                <a:gd name="T20" fmla="*/ 851 w 1503"/>
                <a:gd name="T21" fmla="*/ 0 h 1843"/>
                <a:gd name="T22" fmla="*/ 879 w 1503"/>
                <a:gd name="T23" fmla="*/ 170 h 1843"/>
                <a:gd name="T24" fmla="*/ 964 w 1503"/>
                <a:gd name="T25" fmla="*/ 284 h 1843"/>
                <a:gd name="T26" fmla="*/ 1106 w 1503"/>
                <a:gd name="T27" fmla="*/ 284 h 1843"/>
                <a:gd name="T28" fmla="*/ 1162 w 1503"/>
                <a:gd name="T29" fmla="*/ 341 h 1843"/>
                <a:gd name="T30" fmla="*/ 1361 w 1503"/>
                <a:gd name="T31" fmla="*/ 369 h 1843"/>
                <a:gd name="T32" fmla="*/ 1361 w 1503"/>
                <a:gd name="T33" fmla="*/ 426 h 1843"/>
                <a:gd name="T34" fmla="*/ 1446 w 1503"/>
                <a:gd name="T35" fmla="*/ 482 h 1843"/>
                <a:gd name="T36" fmla="*/ 1418 w 1503"/>
                <a:gd name="T37" fmla="*/ 567 h 1843"/>
                <a:gd name="T38" fmla="*/ 1503 w 1503"/>
                <a:gd name="T39" fmla="*/ 681 h 1843"/>
                <a:gd name="T40" fmla="*/ 1446 w 1503"/>
                <a:gd name="T41" fmla="*/ 709 h 1843"/>
                <a:gd name="T42" fmla="*/ 1446 w 1503"/>
                <a:gd name="T43" fmla="*/ 766 h 1843"/>
                <a:gd name="T44" fmla="*/ 1389 w 1503"/>
                <a:gd name="T45" fmla="*/ 823 h 1843"/>
                <a:gd name="T46" fmla="*/ 1446 w 1503"/>
                <a:gd name="T47" fmla="*/ 936 h 1843"/>
                <a:gd name="T48" fmla="*/ 1389 w 1503"/>
                <a:gd name="T49" fmla="*/ 1021 h 1843"/>
                <a:gd name="T50" fmla="*/ 1446 w 1503"/>
                <a:gd name="T51" fmla="*/ 1106 h 1843"/>
                <a:gd name="T52" fmla="*/ 1389 w 1503"/>
                <a:gd name="T53" fmla="*/ 1134 h 1843"/>
                <a:gd name="T54" fmla="*/ 1418 w 1503"/>
                <a:gd name="T55" fmla="*/ 1191 h 1843"/>
                <a:gd name="T56" fmla="*/ 1503 w 1503"/>
                <a:gd name="T57" fmla="*/ 1333 h 1843"/>
                <a:gd name="T58" fmla="*/ 1333 w 1503"/>
                <a:gd name="T59" fmla="*/ 1276 h 1843"/>
                <a:gd name="T60" fmla="*/ 1361 w 1503"/>
                <a:gd name="T61" fmla="*/ 1390 h 1843"/>
                <a:gd name="T62" fmla="*/ 1304 w 1503"/>
                <a:gd name="T63" fmla="*/ 1616 h 1843"/>
                <a:gd name="T64" fmla="*/ 1361 w 1503"/>
                <a:gd name="T65" fmla="*/ 1645 h 1843"/>
                <a:gd name="T66" fmla="*/ 1418 w 1503"/>
                <a:gd name="T67" fmla="*/ 1786 h 1843"/>
                <a:gd name="T68" fmla="*/ 1361 w 1503"/>
                <a:gd name="T69" fmla="*/ 1843 h 1843"/>
                <a:gd name="T70" fmla="*/ 1162 w 1503"/>
                <a:gd name="T71" fmla="*/ 1730 h 1843"/>
                <a:gd name="T72" fmla="*/ 1106 w 1503"/>
                <a:gd name="T73" fmla="*/ 1730 h 1843"/>
                <a:gd name="T74" fmla="*/ 1021 w 1503"/>
                <a:gd name="T75" fmla="*/ 1645 h 1843"/>
                <a:gd name="T76" fmla="*/ 992 w 1503"/>
                <a:gd name="T77" fmla="*/ 1560 h 1843"/>
                <a:gd name="T78" fmla="*/ 907 w 1503"/>
                <a:gd name="T79" fmla="*/ 1560 h 1843"/>
                <a:gd name="T80" fmla="*/ 709 w 1503"/>
                <a:gd name="T81" fmla="*/ 1418 h 1843"/>
                <a:gd name="T82" fmla="*/ 539 w 1503"/>
                <a:gd name="T83" fmla="*/ 1503 h 1843"/>
                <a:gd name="T84" fmla="*/ 482 w 1503"/>
                <a:gd name="T85" fmla="*/ 1475 h 1843"/>
                <a:gd name="T86" fmla="*/ 482 w 1503"/>
                <a:gd name="T87" fmla="*/ 1219 h 1843"/>
                <a:gd name="T88" fmla="*/ 397 w 1503"/>
                <a:gd name="T89" fmla="*/ 1106 h 1843"/>
                <a:gd name="T90" fmla="*/ 113 w 1503"/>
                <a:gd name="T91" fmla="*/ 96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3" h="1843">
                  <a:moveTo>
                    <a:pt x="113" y="964"/>
                  </a:moveTo>
                  <a:lnTo>
                    <a:pt x="0" y="794"/>
                  </a:lnTo>
                  <a:lnTo>
                    <a:pt x="57" y="709"/>
                  </a:lnTo>
                  <a:lnTo>
                    <a:pt x="0" y="596"/>
                  </a:lnTo>
                  <a:lnTo>
                    <a:pt x="57" y="511"/>
                  </a:lnTo>
                  <a:lnTo>
                    <a:pt x="284" y="482"/>
                  </a:lnTo>
                  <a:lnTo>
                    <a:pt x="312" y="256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652" y="114"/>
                  </a:lnTo>
                  <a:lnTo>
                    <a:pt x="851" y="0"/>
                  </a:lnTo>
                  <a:lnTo>
                    <a:pt x="879" y="170"/>
                  </a:lnTo>
                  <a:lnTo>
                    <a:pt x="964" y="284"/>
                  </a:lnTo>
                  <a:lnTo>
                    <a:pt x="1106" y="284"/>
                  </a:lnTo>
                  <a:lnTo>
                    <a:pt x="1162" y="341"/>
                  </a:lnTo>
                  <a:lnTo>
                    <a:pt x="1361" y="369"/>
                  </a:lnTo>
                  <a:lnTo>
                    <a:pt x="1361" y="426"/>
                  </a:lnTo>
                  <a:lnTo>
                    <a:pt x="1446" y="482"/>
                  </a:lnTo>
                  <a:lnTo>
                    <a:pt x="1418" y="567"/>
                  </a:lnTo>
                  <a:lnTo>
                    <a:pt x="1503" y="681"/>
                  </a:lnTo>
                  <a:lnTo>
                    <a:pt x="1446" y="709"/>
                  </a:lnTo>
                  <a:lnTo>
                    <a:pt x="1446" y="766"/>
                  </a:lnTo>
                  <a:lnTo>
                    <a:pt x="1389" y="823"/>
                  </a:lnTo>
                  <a:lnTo>
                    <a:pt x="1446" y="936"/>
                  </a:lnTo>
                  <a:lnTo>
                    <a:pt x="1389" y="1021"/>
                  </a:lnTo>
                  <a:lnTo>
                    <a:pt x="1446" y="1106"/>
                  </a:lnTo>
                  <a:lnTo>
                    <a:pt x="1389" y="1134"/>
                  </a:lnTo>
                  <a:lnTo>
                    <a:pt x="1418" y="1191"/>
                  </a:lnTo>
                  <a:lnTo>
                    <a:pt x="1503" y="1333"/>
                  </a:lnTo>
                  <a:lnTo>
                    <a:pt x="1333" y="1276"/>
                  </a:lnTo>
                  <a:lnTo>
                    <a:pt x="1361" y="1390"/>
                  </a:lnTo>
                  <a:lnTo>
                    <a:pt x="1304" y="1616"/>
                  </a:lnTo>
                  <a:lnTo>
                    <a:pt x="1361" y="1645"/>
                  </a:lnTo>
                  <a:lnTo>
                    <a:pt x="1418" y="1786"/>
                  </a:lnTo>
                  <a:lnTo>
                    <a:pt x="1361" y="1843"/>
                  </a:lnTo>
                  <a:lnTo>
                    <a:pt x="1162" y="1730"/>
                  </a:lnTo>
                  <a:lnTo>
                    <a:pt x="1106" y="1730"/>
                  </a:lnTo>
                  <a:lnTo>
                    <a:pt x="1021" y="1645"/>
                  </a:lnTo>
                  <a:lnTo>
                    <a:pt x="992" y="1560"/>
                  </a:lnTo>
                  <a:lnTo>
                    <a:pt x="907" y="1560"/>
                  </a:lnTo>
                  <a:lnTo>
                    <a:pt x="709" y="1418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82" y="1219"/>
                  </a:lnTo>
                  <a:lnTo>
                    <a:pt x="397" y="1106"/>
                  </a:lnTo>
                  <a:lnTo>
                    <a:pt x="113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4" name="Freeform 289"/>
            <p:cNvSpPr>
              <a:spLocks/>
            </p:cNvSpPr>
            <p:nvPr/>
          </p:nvSpPr>
          <p:spPr bwMode="auto">
            <a:xfrm>
              <a:off x="3137" y="5676"/>
              <a:ext cx="1163" cy="1304"/>
            </a:xfrm>
            <a:custGeom>
              <a:avLst/>
              <a:gdLst>
                <a:gd name="T0" fmla="*/ 170 w 1163"/>
                <a:gd name="T1" fmla="*/ 1304 h 1304"/>
                <a:gd name="T2" fmla="*/ 57 w 1163"/>
                <a:gd name="T3" fmla="*/ 1219 h 1304"/>
                <a:gd name="T4" fmla="*/ 114 w 1163"/>
                <a:gd name="T5" fmla="*/ 1049 h 1304"/>
                <a:gd name="T6" fmla="*/ 29 w 1163"/>
                <a:gd name="T7" fmla="*/ 936 h 1304"/>
                <a:gd name="T8" fmla="*/ 114 w 1163"/>
                <a:gd name="T9" fmla="*/ 794 h 1304"/>
                <a:gd name="T10" fmla="*/ 0 w 1163"/>
                <a:gd name="T11" fmla="*/ 681 h 1304"/>
                <a:gd name="T12" fmla="*/ 57 w 1163"/>
                <a:gd name="T13" fmla="*/ 539 h 1304"/>
                <a:gd name="T14" fmla="*/ 0 w 1163"/>
                <a:gd name="T15" fmla="*/ 482 h 1304"/>
                <a:gd name="T16" fmla="*/ 85 w 1163"/>
                <a:gd name="T17" fmla="*/ 199 h 1304"/>
                <a:gd name="T18" fmla="*/ 85 w 1163"/>
                <a:gd name="T19" fmla="*/ 85 h 1304"/>
                <a:gd name="T20" fmla="*/ 170 w 1163"/>
                <a:gd name="T21" fmla="*/ 0 h 1304"/>
                <a:gd name="T22" fmla="*/ 454 w 1163"/>
                <a:gd name="T23" fmla="*/ 142 h 1304"/>
                <a:gd name="T24" fmla="*/ 539 w 1163"/>
                <a:gd name="T25" fmla="*/ 255 h 1304"/>
                <a:gd name="T26" fmla="*/ 539 w 1163"/>
                <a:gd name="T27" fmla="*/ 511 h 1304"/>
                <a:gd name="T28" fmla="*/ 596 w 1163"/>
                <a:gd name="T29" fmla="*/ 539 h 1304"/>
                <a:gd name="T30" fmla="*/ 766 w 1163"/>
                <a:gd name="T31" fmla="*/ 454 h 1304"/>
                <a:gd name="T32" fmla="*/ 964 w 1163"/>
                <a:gd name="T33" fmla="*/ 596 h 1304"/>
                <a:gd name="T34" fmla="*/ 1049 w 1163"/>
                <a:gd name="T35" fmla="*/ 596 h 1304"/>
                <a:gd name="T36" fmla="*/ 1078 w 1163"/>
                <a:gd name="T37" fmla="*/ 681 h 1304"/>
                <a:gd name="T38" fmla="*/ 1163 w 1163"/>
                <a:gd name="T39" fmla="*/ 766 h 1304"/>
                <a:gd name="T40" fmla="*/ 1106 w 1163"/>
                <a:gd name="T41" fmla="*/ 794 h 1304"/>
                <a:gd name="T42" fmla="*/ 1078 w 1163"/>
                <a:gd name="T43" fmla="*/ 766 h 1304"/>
                <a:gd name="T44" fmla="*/ 1021 w 1163"/>
                <a:gd name="T45" fmla="*/ 737 h 1304"/>
                <a:gd name="T46" fmla="*/ 993 w 1163"/>
                <a:gd name="T47" fmla="*/ 794 h 1304"/>
                <a:gd name="T48" fmla="*/ 879 w 1163"/>
                <a:gd name="T49" fmla="*/ 766 h 1304"/>
                <a:gd name="T50" fmla="*/ 794 w 1163"/>
                <a:gd name="T51" fmla="*/ 964 h 1304"/>
                <a:gd name="T52" fmla="*/ 709 w 1163"/>
                <a:gd name="T53" fmla="*/ 1021 h 1304"/>
                <a:gd name="T54" fmla="*/ 624 w 1163"/>
                <a:gd name="T55" fmla="*/ 1134 h 1304"/>
                <a:gd name="T56" fmla="*/ 312 w 1163"/>
                <a:gd name="T57" fmla="*/ 1276 h 1304"/>
                <a:gd name="T58" fmla="*/ 256 w 1163"/>
                <a:gd name="T59" fmla="*/ 1248 h 1304"/>
                <a:gd name="T60" fmla="*/ 170 w 1163"/>
                <a:gd name="T6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63" h="1304">
                  <a:moveTo>
                    <a:pt x="170" y="1304"/>
                  </a:moveTo>
                  <a:lnTo>
                    <a:pt x="57" y="1219"/>
                  </a:lnTo>
                  <a:lnTo>
                    <a:pt x="114" y="1049"/>
                  </a:lnTo>
                  <a:lnTo>
                    <a:pt x="29" y="936"/>
                  </a:lnTo>
                  <a:lnTo>
                    <a:pt x="114" y="794"/>
                  </a:lnTo>
                  <a:lnTo>
                    <a:pt x="0" y="681"/>
                  </a:lnTo>
                  <a:lnTo>
                    <a:pt x="57" y="539"/>
                  </a:lnTo>
                  <a:lnTo>
                    <a:pt x="0" y="48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70" y="0"/>
                  </a:lnTo>
                  <a:lnTo>
                    <a:pt x="454" y="142"/>
                  </a:lnTo>
                  <a:lnTo>
                    <a:pt x="539" y="255"/>
                  </a:lnTo>
                  <a:lnTo>
                    <a:pt x="539" y="511"/>
                  </a:lnTo>
                  <a:lnTo>
                    <a:pt x="596" y="539"/>
                  </a:lnTo>
                  <a:lnTo>
                    <a:pt x="766" y="454"/>
                  </a:lnTo>
                  <a:lnTo>
                    <a:pt x="964" y="596"/>
                  </a:lnTo>
                  <a:lnTo>
                    <a:pt x="1049" y="596"/>
                  </a:lnTo>
                  <a:lnTo>
                    <a:pt x="1078" y="681"/>
                  </a:lnTo>
                  <a:lnTo>
                    <a:pt x="1163" y="766"/>
                  </a:lnTo>
                  <a:lnTo>
                    <a:pt x="1106" y="794"/>
                  </a:lnTo>
                  <a:lnTo>
                    <a:pt x="1078" y="766"/>
                  </a:lnTo>
                  <a:lnTo>
                    <a:pt x="1021" y="737"/>
                  </a:lnTo>
                  <a:lnTo>
                    <a:pt x="993" y="794"/>
                  </a:lnTo>
                  <a:lnTo>
                    <a:pt x="879" y="766"/>
                  </a:lnTo>
                  <a:lnTo>
                    <a:pt x="794" y="964"/>
                  </a:lnTo>
                  <a:lnTo>
                    <a:pt x="709" y="1021"/>
                  </a:lnTo>
                  <a:lnTo>
                    <a:pt x="624" y="1134"/>
                  </a:lnTo>
                  <a:lnTo>
                    <a:pt x="312" y="1276"/>
                  </a:lnTo>
                  <a:lnTo>
                    <a:pt x="256" y="1248"/>
                  </a:lnTo>
                  <a:lnTo>
                    <a:pt x="170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5" name="Freeform 291"/>
            <p:cNvSpPr>
              <a:spLocks/>
            </p:cNvSpPr>
            <p:nvPr/>
          </p:nvSpPr>
          <p:spPr bwMode="auto">
            <a:xfrm>
              <a:off x="4470" y="2246"/>
              <a:ext cx="1020" cy="822"/>
            </a:xfrm>
            <a:custGeom>
              <a:avLst/>
              <a:gdLst>
                <a:gd name="T0" fmla="*/ 85 w 1020"/>
                <a:gd name="T1" fmla="*/ 822 h 822"/>
                <a:gd name="T2" fmla="*/ 0 w 1020"/>
                <a:gd name="T3" fmla="*/ 510 h 822"/>
                <a:gd name="T4" fmla="*/ 113 w 1020"/>
                <a:gd name="T5" fmla="*/ 454 h 822"/>
                <a:gd name="T6" fmla="*/ 170 w 1020"/>
                <a:gd name="T7" fmla="*/ 340 h 822"/>
                <a:gd name="T8" fmla="*/ 283 w 1020"/>
                <a:gd name="T9" fmla="*/ 312 h 822"/>
                <a:gd name="T10" fmla="*/ 368 w 1020"/>
                <a:gd name="T11" fmla="*/ 340 h 822"/>
                <a:gd name="T12" fmla="*/ 482 w 1020"/>
                <a:gd name="T13" fmla="*/ 283 h 822"/>
                <a:gd name="T14" fmla="*/ 482 w 1020"/>
                <a:gd name="T15" fmla="*/ 198 h 822"/>
                <a:gd name="T16" fmla="*/ 595 w 1020"/>
                <a:gd name="T17" fmla="*/ 85 h 822"/>
                <a:gd name="T18" fmla="*/ 709 w 1020"/>
                <a:gd name="T19" fmla="*/ 113 h 822"/>
                <a:gd name="T20" fmla="*/ 765 w 1020"/>
                <a:gd name="T21" fmla="*/ 57 h 822"/>
                <a:gd name="T22" fmla="*/ 907 w 1020"/>
                <a:gd name="T23" fmla="*/ 0 h 822"/>
                <a:gd name="T24" fmla="*/ 935 w 1020"/>
                <a:gd name="T25" fmla="*/ 28 h 822"/>
                <a:gd name="T26" fmla="*/ 935 w 1020"/>
                <a:gd name="T27" fmla="*/ 255 h 822"/>
                <a:gd name="T28" fmla="*/ 1020 w 1020"/>
                <a:gd name="T29" fmla="*/ 312 h 822"/>
                <a:gd name="T30" fmla="*/ 992 w 1020"/>
                <a:gd name="T31" fmla="*/ 369 h 822"/>
                <a:gd name="T32" fmla="*/ 907 w 1020"/>
                <a:gd name="T33" fmla="*/ 454 h 822"/>
                <a:gd name="T34" fmla="*/ 850 w 1020"/>
                <a:gd name="T35" fmla="*/ 680 h 822"/>
                <a:gd name="T36" fmla="*/ 510 w 1020"/>
                <a:gd name="T37" fmla="*/ 709 h 822"/>
                <a:gd name="T38" fmla="*/ 482 w 1020"/>
                <a:gd name="T39" fmla="*/ 765 h 822"/>
                <a:gd name="T40" fmla="*/ 312 w 1020"/>
                <a:gd name="T41" fmla="*/ 737 h 822"/>
                <a:gd name="T42" fmla="*/ 227 w 1020"/>
                <a:gd name="T43" fmla="*/ 794 h 822"/>
                <a:gd name="T44" fmla="*/ 85 w 1020"/>
                <a:gd name="T4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822">
                  <a:moveTo>
                    <a:pt x="85" y="822"/>
                  </a:moveTo>
                  <a:lnTo>
                    <a:pt x="0" y="510"/>
                  </a:lnTo>
                  <a:lnTo>
                    <a:pt x="113" y="454"/>
                  </a:lnTo>
                  <a:lnTo>
                    <a:pt x="170" y="340"/>
                  </a:lnTo>
                  <a:lnTo>
                    <a:pt x="283" y="312"/>
                  </a:lnTo>
                  <a:lnTo>
                    <a:pt x="368" y="340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95" y="85"/>
                  </a:lnTo>
                  <a:lnTo>
                    <a:pt x="709" y="113"/>
                  </a:lnTo>
                  <a:lnTo>
                    <a:pt x="765" y="57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255"/>
                  </a:lnTo>
                  <a:lnTo>
                    <a:pt x="1020" y="312"/>
                  </a:lnTo>
                  <a:lnTo>
                    <a:pt x="992" y="369"/>
                  </a:lnTo>
                  <a:lnTo>
                    <a:pt x="907" y="454"/>
                  </a:lnTo>
                  <a:lnTo>
                    <a:pt x="850" y="680"/>
                  </a:lnTo>
                  <a:lnTo>
                    <a:pt x="510" y="709"/>
                  </a:lnTo>
                  <a:lnTo>
                    <a:pt x="482" y="765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85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6" name="Freeform 292"/>
            <p:cNvSpPr>
              <a:spLocks/>
            </p:cNvSpPr>
            <p:nvPr/>
          </p:nvSpPr>
          <p:spPr bwMode="auto">
            <a:xfrm>
              <a:off x="4356" y="1991"/>
              <a:ext cx="738" cy="765"/>
            </a:xfrm>
            <a:custGeom>
              <a:avLst/>
              <a:gdLst>
                <a:gd name="T0" fmla="*/ 284 w 738"/>
                <a:gd name="T1" fmla="*/ 28 h 765"/>
                <a:gd name="T2" fmla="*/ 199 w 738"/>
                <a:gd name="T3" fmla="*/ 170 h 765"/>
                <a:gd name="T4" fmla="*/ 227 w 738"/>
                <a:gd name="T5" fmla="*/ 170 h 765"/>
                <a:gd name="T6" fmla="*/ 256 w 738"/>
                <a:gd name="T7" fmla="*/ 170 h 765"/>
                <a:gd name="T8" fmla="*/ 256 w 738"/>
                <a:gd name="T9" fmla="*/ 255 h 765"/>
                <a:gd name="T10" fmla="*/ 114 w 738"/>
                <a:gd name="T11" fmla="*/ 312 h 765"/>
                <a:gd name="T12" fmla="*/ 199 w 738"/>
                <a:gd name="T13" fmla="*/ 368 h 765"/>
                <a:gd name="T14" fmla="*/ 114 w 738"/>
                <a:gd name="T15" fmla="*/ 425 h 765"/>
                <a:gd name="T16" fmla="*/ 85 w 738"/>
                <a:gd name="T17" fmla="*/ 567 h 765"/>
                <a:gd name="T18" fmla="*/ 0 w 738"/>
                <a:gd name="T19" fmla="*/ 595 h 765"/>
                <a:gd name="T20" fmla="*/ 29 w 738"/>
                <a:gd name="T21" fmla="*/ 709 h 765"/>
                <a:gd name="T22" fmla="*/ 114 w 738"/>
                <a:gd name="T23" fmla="*/ 765 h 765"/>
                <a:gd name="T24" fmla="*/ 227 w 738"/>
                <a:gd name="T25" fmla="*/ 709 h 765"/>
                <a:gd name="T26" fmla="*/ 284 w 738"/>
                <a:gd name="T27" fmla="*/ 595 h 765"/>
                <a:gd name="T28" fmla="*/ 397 w 738"/>
                <a:gd name="T29" fmla="*/ 567 h 765"/>
                <a:gd name="T30" fmla="*/ 482 w 738"/>
                <a:gd name="T31" fmla="*/ 595 h 765"/>
                <a:gd name="T32" fmla="*/ 596 w 738"/>
                <a:gd name="T33" fmla="*/ 538 h 765"/>
                <a:gd name="T34" fmla="*/ 596 w 738"/>
                <a:gd name="T35" fmla="*/ 453 h 765"/>
                <a:gd name="T36" fmla="*/ 709 w 738"/>
                <a:gd name="T37" fmla="*/ 340 h 765"/>
                <a:gd name="T38" fmla="*/ 738 w 738"/>
                <a:gd name="T39" fmla="*/ 198 h 765"/>
                <a:gd name="T40" fmla="*/ 624 w 738"/>
                <a:gd name="T41" fmla="*/ 0 h 765"/>
                <a:gd name="T42" fmla="*/ 454 w 738"/>
                <a:gd name="T43" fmla="*/ 0 h 765"/>
                <a:gd name="T44" fmla="*/ 369 w 738"/>
                <a:gd name="T45" fmla="*/ 113 h 765"/>
                <a:gd name="T46" fmla="*/ 284 w 738"/>
                <a:gd name="T47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8" h="765">
                  <a:moveTo>
                    <a:pt x="284" y="28"/>
                  </a:moveTo>
                  <a:lnTo>
                    <a:pt x="199" y="170"/>
                  </a:lnTo>
                  <a:lnTo>
                    <a:pt x="227" y="170"/>
                  </a:lnTo>
                  <a:lnTo>
                    <a:pt x="256" y="170"/>
                  </a:lnTo>
                  <a:lnTo>
                    <a:pt x="256" y="255"/>
                  </a:lnTo>
                  <a:lnTo>
                    <a:pt x="114" y="312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567"/>
                  </a:lnTo>
                  <a:lnTo>
                    <a:pt x="0" y="595"/>
                  </a:lnTo>
                  <a:lnTo>
                    <a:pt x="29" y="709"/>
                  </a:lnTo>
                  <a:lnTo>
                    <a:pt x="114" y="765"/>
                  </a:lnTo>
                  <a:lnTo>
                    <a:pt x="227" y="709"/>
                  </a:lnTo>
                  <a:lnTo>
                    <a:pt x="284" y="595"/>
                  </a:lnTo>
                  <a:lnTo>
                    <a:pt x="397" y="567"/>
                  </a:lnTo>
                  <a:lnTo>
                    <a:pt x="482" y="595"/>
                  </a:lnTo>
                  <a:lnTo>
                    <a:pt x="596" y="538"/>
                  </a:lnTo>
                  <a:lnTo>
                    <a:pt x="596" y="453"/>
                  </a:lnTo>
                  <a:lnTo>
                    <a:pt x="709" y="340"/>
                  </a:lnTo>
                  <a:lnTo>
                    <a:pt x="738" y="198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369" y="113"/>
                  </a:lnTo>
                  <a:lnTo>
                    <a:pt x="284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7" name="Freeform 294"/>
            <p:cNvSpPr>
              <a:spLocks/>
            </p:cNvSpPr>
            <p:nvPr/>
          </p:nvSpPr>
          <p:spPr bwMode="auto">
            <a:xfrm>
              <a:off x="2372" y="1254"/>
              <a:ext cx="1162" cy="850"/>
            </a:xfrm>
            <a:custGeom>
              <a:avLst/>
              <a:gdLst>
                <a:gd name="T0" fmla="*/ 255 w 1162"/>
                <a:gd name="T1" fmla="*/ 0 h 850"/>
                <a:gd name="T2" fmla="*/ 283 w 1162"/>
                <a:gd name="T3" fmla="*/ 0 h 850"/>
                <a:gd name="T4" fmla="*/ 340 w 1162"/>
                <a:gd name="T5" fmla="*/ 85 h 850"/>
                <a:gd name="T6" fmla="*/ 454 w 1162"/>
                <a:gd name="T7" fmla="*/ 141 h 850"/>
                <a:gd name="T8" fmla="*/ 454 w 1162"/>
                <a:gd name="T9" fmla="*/ 227 h 850"/>
                <a:gd name="T10" fmla="*/ 595 w 1162"/>
                <a:gd name="T11" fmla="*/ 255 h 850"/>
                <a:gd name="T12" fmla="*/ 595 w 1162"/>
                <a:gd name="T13" fmla="*/ 312 h 850"/>
                <a:gd name="T14" fmla="*/ 765 w 1162"/>
                <a:gd name="T15" fmla="*/ 283 h 850"/>
                <a:gd name="T16" fmla="*/ 822 w 1162"/>
                <a:gd name="T17" fmla="*/ 113 h 850"/>
                <a:gd name="T18" fmla="*/ 964 w 1162"/>
                <a:gd name="T19" fmla="*/ 141 h 850"/>
                <a:gd name="T20" fmla="*/ 992 w 1162"/>
                <a:gd name="T21" fmla="*/ 28 h 850"/>
                <a:gd name="T22" fmla="*/ 1106 w 1162"/>
                <a:gd name="T23" fmla="*/ 56 h 850"/>
                <a:gd name="T24" fmla="*/ 1162 w 1162"/>
                <a:gd name="T25" fmla="*/ 198 h 850"/>
                <a:gd name="T26" fmla="*/ 1077 w 1162"/>
                <a:gd name="T27" fmla="*/ 255 h 850"/>
                <a:gd name="T28" fmla="*/ 1077 w 1162"/>
                <a:gd name="T29" fmla="*/ 397 h 850"/>
                <a:gd name="T30" fmla="*/ 992 w 1162"/>
                <a:gd name="T31" fmla="*/ 482 h 850"/>
                <a:gd name="T32" fmla="*/ 879 w 1162"/>
                <a:gd name="T33" fmla="*/ 482 h 850"/>
                <a:gd name="T34" fmla="*/ 879 w 1162"/>
                <a:gd name="T35" fmla="*/ 538 h 850"/>
                <a:gd name="T36" fmla="*/ 822 w 1162"/>
                <a:gd name="T37" fmla="*/ 652 h 850"/>
                <a:gd name="T38" fmla="*/ 765 w 1162"/>
                <a:gd name="T39" fmla="*/ 652 h 850"/>
                <a:gd name="T40" fmla="*/ 709 w 1162"/>
                <a:gd name="T41" fmla="*/ 737 h 850"/>
                <a:gd name="T42" fmla="*/ 624 w 1162"/>
                <a:gd name="T43" fmla="*/ 737 h 850"/>
                <a:gd name="T44" fmla="*/ 595 w 1162"/>
                <a:gd name="T45" fmla="*/ 850 h 850"/>
                <a:gd name="T46" fmla="*/ 425 w 1162"/>
                <a:gd name="T47" fmla="*/ 850 h 850"/>
                <a:gd name="T48" fmla="*/ 283 w 1162"/>
                <a:gd name="T49" fmla="*/ 794 h 850"/>
                <a:gd name="T50" fmla="*/ 255 w 1162"/>
                <a:gd name="T51" fmla="*/ 737 h 850"/>
                <a:gd name="T52" fmla="*/ 198 w 1162"/>
                <a:gd name="T53" fmla="*/ 737 h 850"/>
                <a:gd name="T54" fmla="*/ 198 w 1162"/>
                <a:gd name="T55" fmla="*/ 623 h 850"/>
                <a:gd name="T56" fmla="*/ 142 w 1162"/>
                <a:gd name="T57" fmla="*/ 538 h 850"/>
                <a:gd name="T58" fmla="*/ 85 w 1162"/>
                <a:gd name="T59" fmla="*/ 595 h 850"/>
                <a:gd name="T60" fmla="*/ 0 w 1162"/>
                <a:gd name="T61" fmla="*/ 595 h 850"/>
                <a:gd name="T62" fmla="*/ 57 w 1162"/>
                <a:gd name="T63" fmla="*/ 482 h 850"/>
                <a:gd name="T64" fmla="*/ 28 w 1162"/>
                <a:gd name="T65" fmla="*/ 425 h 850"/>
                <a:gd name="T66" fmla="*/ 85 w 1162"/>
                <a:gd name="T67" fmla="*/ 368 h 850"/>
                <a:gd name="T68" fmla="*/ 85 w 1162"/>
                <a:gd name="T69" fmla="*/ 312 h 850"/>
                <a:gd name="T70" fmla="*/ 142 w 1162"/>
                <a:gd name="T71" fmla="*/ 283 h 850"/>
                <a:gd name="T72" fmla="*/ 198 w 1162"/>
                <a:gd name="T73" fmla="*/ 312 h 850"/>
                <a:gd name="T74" fmla="*/ 227 w 1162"/>
                <a:gd name="T75" fmla="*/ 255 h 850"/>
                <a:gd name="T76" fmla="*/ 198 w 1162"/>
                <a:gd name="T77" fmla="*/ 198 h 850"/>
                <a:gd name="T78" fmla="*/ 255 w 1162"/>
                <a:gd name="T79" fmla="*/ 198 h 850"/>
                <a:gd name="T80" fmla="*/ 255 w 1162"/>
                <a:gd name="T81" fmla="*/ 85 h 850"/>
                <a:gd name="T82" fmla="*/ 198 w 1162"/>
                <a:gd name="T83" fmla="*/ 85 h 850"/>
                <a:gd name="T84" fmla="*/ 227 w 1162"/>
                <a:gd name="T85" fmla="*/ 0 h 850"/>
                <a:gd name="T86" fmla="*/ 255 w 1162"/>
                <a:gd name="T87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2" h="850">
                  <a:moveTo>
                    <a:pt x="255" y="0"/>
                  </a:moveTo>
                  <a:lnTo>
                    <a:pt x="283" y="0"/>
                  </a:lnTo>
                  <a:lnTo>
                    <a:pt x="340" y="85"/>
                  </a:lnTo>
                  <a:lnTo>
                    <a:pt x="454" y="141"/>
                  </a:lnTo>
                  <a:lnTo>
                    <a:pt x="454" y="227"/>
                  </a:lnTo>
                  <a:lnTo>
                    <a:pt x="595" y="255"/>
                  </a:lnTo>
                  <a:lnTo>
                    <a:pt x="595" y="312"/>
                  </a:lnTo>
                  <a:lnTo>
                    <a:pt x="765" y="283"/>
                  </a:lnTo>
                  <a:lnTo>
                    <a:pt x="822" y="113"/>
                  </a:lnTo>
                  <a:lnTo>
                    <a:pt x="964" y="141"/>
                  </a:lnTo>
                  <a:lnTo>
                    <a:pt x="992" y="28"/>
                  </a:lnTo>
                  <a:lnTo>
                    <a:pt x="1106" y="56"/>
                  </a:lnTo>
                  <a:lnTo>
                    <a:pt x="1162" y="198"/>
                  </a:lnTo>
                  <a:lnTo>
                    <a:pt x="1077" y="255"/>
                  </a:lnTo>
                  <a:lnTo>
                    <a:pt x="1077" y="397"/>
                  </a:lnTo>
                  <a:lnTo>
                    <a:pt x="992" y="482"/>
                  </a:lnTo>
                  <a:lnTo>
                    <a:pt x="879" y="482"/>
                  </a:lnTo>
                  <a:lnTo>
                    <a:pt x="879" y="538"/>
                  </a:lnTo>
                  <a:lnTo>
                    <a:pt x="822" y="652"/>
                  </a:lnTo>
                  <a:lnTo>
                    <a:pt x="765" y="652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595" y="850"/>
                  </a:lnTo>
                  <a:lnTo>
                    <a:pt x="425" y="850"/>
                  </a:lnTo>
                  <a:lnTo>
                    <a:pt x="283" y="794"/>
                  </a:lnTo>
                  <a:lnTo>
                    <a:pt x="255" y="737"/>
                  </a:lnTo>
                  <a:lnTo>
                    <a:pt x="198" y="737"/>
                  </a:lnTo>
                  <a:lnTo>
                    <a:pt x="198" y="623"/>
                  </a:lnTo>
                  <a:lnTo>
                    <a:pt x="142" y="538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98" y="198"/>
                  </a:lnTo>
                  <a:lnTo>
                    <a:pt x="255" y="198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227" y="0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8" name="Freeform 297"/>
            <p:cNvSpPr>
              <a:spLocks/>
            </p:cNvSpPr>
            <p:nvPr/>
          </p:nvSpPr>
          <p:spPr bwMode="auto">
            <a:xfrm>
              <a:off x="2060" y="1594"/>
              <a:ext cx="170" cy="142"/>
            </a:xfrm>
            <a:custGeom>
              <a:avLst/>
              <a:gdLst>
                <a:gd name="T0" fmla="*/ 0 w 170"/>
                <a:gd name="T1" fmla="*/ 113 h 142"/>
                <a:gd name="T2" fmla="*/ 57 w 170"/>
                <a:gd name="T3" fmla="*/ 113 h 142"/>
                <a:gd name="T4" fmla="*/ 85 w 170"/>
                <a:gd name="T5" fmla="*/ 142 h 142"/>
                <a:gd name="T6" fmla="*/ 170 w 170"/>
                <a:gd name="T7" fmla="*/ 85 h 142"/>
                <a:gd name="T8" fmla="*/ 170 w 170"/>
                <a:gd name="T9" fmla="*/ 0 h 142"/>
                <a:gd name="T10" fmla="*/ 57 w 170"/>
                <a:gd name="T11" fmla="*/ 0 h 142"/>
                <a:gd name="T12" fmla="*/ 0 w 170"/>
                <a:gd name="T13" fmla="*/ 57 h 142"/>
                <a:gd name="T14" fmla="*/ 0 w 170"/>
                <a:gd name="T15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42">
                  <a:moveTo>
                    <a:pt x="0" y="113"/>
                  </a:moveTo>
                  <a:lnTo>
                    <a:pt x="57" y="113"/>
                  </a:lnTo>
                  <a:lnTo>
                    <a:pt x="85" y="142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9" name="Freeform 298"/>
            <p:cNvSpPr>
              <a:spLocks/>
            </p:cNvSpPr>
            <p:nvPr/>
          </p:nvSpPr>
          <p:spPr bwMode="auto">
            <a:xfrm>
              <a:off x="2145" y="1679"/>
              <a:ext cx="284" cy="170"/>
            </a:xfrm>
            <a:custGeom>
              <a:avLst/>
              <a:gdLst>
                <a:gd name="T0" fmla="*/ 255 w 284"/>
                <a:gd name="T1" fmla="*/ 0 h 170"/>
                <a:gd name="T2" fmla="*/ 170 w 284"/>
                <a:gd name="T3" fmla="*/ 28 h 170"/>
                <a:gd name="T4" fmla="*/ 85 w 284"/>
                <a:gd name="T5" fmla="*/ 0 h 170"/>
                <a:gd name="T6" fmla="*/ 0 w 284"/>
                <a:gd name="T7" fmla="*/ 57 h 170"/>
                <a:gd name="T8" fmla="*/ 0 w 284"/>
                <a:gd name="T9" fmla="*/ 142 h 170"/>
                <a:gd name="T10" fmla="*/ 227 w 284"/>
                <a:gd name="T11" fmla="*/ 170 h 170"/>
                <a:gd name="T12" fmla="*/ 284 w 284"/>
                <a:gd name="T13" fmla="*/ 57 h 170"/>
                <a:gd name="T14" fmla="*/ 255 w 284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70">
                  <a:moveTo>
                    <a:pt x="255" y="0"/>
                  </a:moveTo>
                  <a:lnTo>
                    <a:pt x="170" y="28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0" name="Freeform 299"/>
            <p:cNvSpPr>
              <a:spLocks/>
            </p:cNvSpPr>
            <p:nvPr/>
          </p:nvSpPr>
          <p:spPr bwMode="auto">
            <a:xfrm>
              <a:off x="2145" y="1821"/>
              <a:ext cx="284" cy="141"/>
            </a:xfrm>
            <a:custGeom>
              <a:avLst/>
              <a:gdLst>
                <a:gd name="T0" fmla="*/ 0 w 284"/>
                <a:gd name="T1" fmla="*/ 0 h 141"/>
                <a:gd name="T2" fmla="*/ 227 w 284"/>
                <a:gd name="T3" fmla="*/ 28 h 141"/>
                <a:gd name="T4" fmla="*/ 284 w 284"/>
                <a:gd name="T5" fmla="*/ 85 h 141"/>
                <a:gd name="T6" fmla="*/ 142 w 284"/>
                <a:gd name="T7" fmla="*/ 85 h 141"/>
                <a:gd name="T8" fmla="*/ 142 w 284"/>
                <a:gd name="T9" fmla="*/ 141 h 141"/>
                <a:gd name="T10" fmla="*/ 85 w 284"/>
                <a:gd name="T11" fmla="*/ 141 h 141"/>
                <a:gd name="T12" fmla="*/ 85 w 284"/>
                <a:gd name="T13" fmla="*/ 85 h 141"/>
                <a:gd name="T14" fmla="*/ 0 w 284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41">
                  <a:moveTo>
                    <a:pt x="0" y="0"/>
                  </a:moveTo>
                  <a:lnTo>
                    <a:pt x="227" y="28"/>
                  </a:lnTo>
                  <a:lnTo>
                    <a:pt x="284" y="85"/>
                  </a:lnTo>
                  <a:lnTo>
                    <a:pt x="142" y="85"/>
                  </a:lnTo>
                  <a:lnTo>
                    <a:pt x="142" y="141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" name="Freeform 300"/>
            <p:cNvSpPr>
              <a:spLocks/>
            </p:cNvSpPr>
            <p:nvPr/>
          </p:nvSpPr>
          <p:spPr bwMode="auto">
            <a:xfrm>
              <a:off x="2230" y="1792"/>
              <a:ext cx="425" cy="482"/>
            </a:xfrm>
            <a:custGeom>
              <a:avLst/>
              <a:gdLst>
                <a:gd name="T0" fmla="*/ 0 w 425"/>
                <a:gd name="T1" fmla="*/ 170 h 482"/>
                <a:gd name="T2" fmla="*/ 57 w 425"/>
                <a:gd name="T3" fmla="*/ 170 h 482"/>
                <a:gd name="T4" fmla="*/ 57 w 425"/>
                <a:gd name="T5" fmla="*/ 114 h 482"/>
                <a:gd name="T6" fmla="*/ 199 w 425"/>
                <a:gd name="T7" fmla="*/ 114 h 482"/>
                <a:gd name="T8" fmla="*/ 142 w 425"/>
                <a:gd name="T9" fmla="*/ 57 h 482"/>
                <a:gd name="T10" fmla="*/ 199 w 425"/>
                <a:gd name="T11" fmla="*/ 57 h 482"/>
                <a:gd name="T12" fmla="*/ 227 w 425"/>
                <a:gd name="T13" fmla="*/ 57 h 482"/>
                <a:gd name="T14" fmla="*/ 284 w 425"/>
                <a:gd name="T15" fmla="*/ 0 h 482"/>
                <a:gd name="T16" fmla="*/ 340 w 425"/>
                <a:gd name="T17" fmla="*/ 85 h 482"/>
                <a:gd name="T18" fmla="*/ 340 w 425"/>
                <a:gd name="T19" fmla="*/ 199 h 482"/>
                <a:gd name="T20" fmla="*/ 397 w 425"/>
                <a:gd name="T21" fmla="*/ 199 h 482"/>
                <a:gd name="T22" fmla="*/ 425 w 425"/>
                <a:gd name="T23" fmla="*/ 256 h 482"/>
                <a:gd name="T24" fmla="*/ 369 w 425"/>
                <a:gd name="T25" fmla="*/ 397 h 482"/>
                <a:gd name="T26" fmla="*/ 284 w 425"/>
                <a:gd name="T27" fmla="*/ 426 h 482"/>
                <a:gd name="T28" fmla="*/ 284 w 425"/>
                <a:gd name="T29" fmla="*/ 369 h 482"/>
                <a:gd name="T30" fmla="*/ 227 w 425"/>
                <a:gd name="T31" fmla="*/ 397 h 482"/>
                <a:gd name="T32" fmla="*/ 227 w 425"/>
                <a:gd name="T33" fmla="*/ 454 h 482"/>
                <a:gd name="T34" fmla="*/ 142 w 425"/>
                <a:gd name="T35" fmla="*/ 482 h 482"/>
                <a:gd name="T36" fmla="*/ 142 w 425"/>
                <a:gd name="T37" fmla="*/ 397 h 482"/>
                <a:gd name="T38" fmla="*/ 29 w 425"/>
                <a:gd name="T39" fmla="*/ 426 h 482"/>
                <a:gd name="T40" fmla="*/ 0 w 425"/>
                <a:gd name="T41" fmla="*/ 369 h 482"/>
                <a:gd name="T42" fmla="*/ 29 w 425"/>
                <a:gd name="T43" fmla="*/ 341 h 482"/>
                <a:gd name="T44" fmla="*/ 0 w 425"/>
                <a:gd name="T45" fmla="*/ 256 h 482"/>
                <a:gd name="T46" fmla="*/ 0 w 425"/>
                <a:gd name="T47" fmla="*/ 17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482">
                  <a:moveTo>
                    <a:pt x="0" y="170"/>
                  </a:moveTo>
                  <a:lnTo>
                    <a:pt x="57" y="170"/>
                  </a:lnTo>
                  <a:lnTo>
                    <a:pt x="57" y="114"/>
                  </a:lnTo>
                  <a:lnTo>
                    <a:pt x="199" y="114"/>
                  </a:lnTo>
                  <a:lnTo>
                    <a:pt x="142" y="57"/>
                  </a:lnTo>
                  <a:lnTo>
                    <a:pt x="199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40" y="85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256"/>
                  </a:lnTo>
                  <a:lnTo>
                    <a:pt x="369" y="397"/>
                  </a:lnTo>
                  <a:lnTo>
                    <a:pt x="284" y="426"/>
                  </a:lnTo>
                  <a:lnTo>
                    <a:pt x="284" y="369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42" y="482"/>
                  </a:lnTo>
                  <a:lnTo>
                    <a:pt x="142" y="397"/>
                  </a:lnTo>
                  <a:lnTo>
                    <a:pt x="29" y="426"/>
                  </a:lnTo>
                  <a:lnTo>
                    <a:pt x="0" y="369"/>
                  </a:lnTo>
                  <a:lnTo>
                    <a:pt x="29" y="341"/>
                  </a:lnTo>
                  <a:lnTo>
                    <a:pt x="0" y="256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" name="Freeform 301"/>
            <p:cNvSpPr>
              <a:spLocks/>
            </p:cNvSpPr>
            <p:nvPr/>
          </p:nvSpPr>
          <p:spPr bwMode="auto">
            <a:xfrm>
              <a:off x="1918" y="1821"/>
              <a:ext cx="341" cy="453"/>
            </a:xfrm>
            <a:custGeom>
              <a:avLst/>
              <a:gdLst>
                <a:gd name="T0" fmla="*/ 341 w 341"/>
                <a:gd name="T1" fmla="*/ 397 h 453"/>
                <a:gd name="T2" fmla="*/ 312 w 341"/>
                <a:gd name="T3" fmla="*/ 453 h 453"/>
                <a:gd name="T4" fmla="*/ 256 w 341"/>
                <a:gd name="T5" fmla="*/ 425 h 453"/>
                <a:gd name="T6" fmla="*/ 85 w 341"/>
                <a:gd name="T7" fmla="*/ 453 h 453"/>
                <a:gd name="T8" fmla="*/ 57 w 341"/>
                <a:gd name="T9" fmla="*/ 425 h 453"/>
                <a:gd name="T10" fmla="*/ 57 w 341"/>
                <a:gd name="T11" fmla="*/ 283 h 453"/>
                <a:gd name="T12" fmla="*/ 0 w 341"/>
                <a:gd name="T13" fmla="*/ 227 h 453"/>
                <a:gd name="T14" fmla="*/ 85 w 341"/>
                <a:gd name="T15" fmla="*/ 198 h 453"/>
                <a:gd name="T16" fmla="*/ 142 w 341"/>
                <a:gd name="T17" fmla="*/ 85 h 453"/>
                <a:gd name="T18" fmla="*/ 142 w 341"/>
                <a:gd name="T19" fmla="*/ 28 h 453"/>
                <a:gd name="T20" fmla="*/ 227 w 341"/>
                <a:gd name="T21" fmla="*/ 0 h 453"/>
                <a:gd name="T22" fmla="*/ 312 w 341"/>
                <a:gd name="T23" fmla="*/ 85 h 453"/>
                <a:gd name="T24" fmla="*/ 312 w 341"/>
                <a:gd name="T25" fmla="*/ 227 h 453"/>
                <a:gd name="T26" fmla="*/ 341 w 341"/>
                <a:gd name="T27" fmla="*/ 312 h 453"/>
                <a:gd name="T28" fmla="*/ 312 w 341"/>
                <a:gd name="T29" fmla="*/ 340 h 453"/>
                <a:gd name="T30" fmla="*/ 341 w 341"/>
                <a:gd name="T31" fmla="*/ 39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3">
                  <a:moveTo>
                    <a:pt x="341" y="397"/>
                  </a:moveTo>
                  <a:lnTo>
                    <a:pt x="312" y="453"/>
                  </a:lnTo>
                  <a:lnTo>
                    <a:pt x="256" y="425"/>
                  </a:lnTo>
                  <a:lnTo>
                    <a:pt x="85" y="453"/>
                  </a:lnTo>
                  <a:lnTo>
                    <a:pt x="57" y="425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85" y="198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227" y="0"/>
                  </a:lnTo>
                  <a:lnTo>
                    <a:pt x="312" y="85"/>
                  </a:lnTo>
                  <a:lnTo>
                    <a:pt x="312" y="227"/>
                  </a:lnTo>
                  <a:lnTo>
                    <a:pt x="341" y="312"/>
                  </a:lnTo>
                  <a:lnTo>
                    <a:pt x="312" y="340"/>
                  </a:lnTo>
                  <a:lnTo>
                    <a:pt x="341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3" name="Freeform 302"/>
            <p:cNvSpPr>
              <a:spLocks/>
            </p:cNvSpPr>
            <p:nvPr/>
          </p:nvSpPr>
          <p:spPr bwMode="auto">
            <a:xfrm>
              <a:off x="1833" y="1679"/>
              <a:ext cx="312" cy="340"/>
            </a:xfrm>
            <a:custGeom>
              <a:avLst/>
              <a:gdLst>
                <a:gd name="T0" fmla="*/ 284 w 312"/>
                <a:gd name="T1" fmla="*/ 28 h 340"/>
                <a:gd name="T2" fmla="*/ 114 w 312"/>
                <a:gd name="T3" fmla="*/ 28 h 340"/>
                <a:gd name="T4" fmla="*/ 57 w 312"/>
                <a:gd name="T5" fmla="*/ 0 h 340"/>
                <a:gd name="T6" fmla="*/ 29 w 312"/>
                <a:gd name="T7" fmla="*/ 85 h 340"/>
                <a:gd name="T8" fmla="*/ 0 w 312"/>
                <a:gd name="T9" fmla="*/ 85 h 340"/>
                <a:gd name="T10" fmla="*/ 0 w 312"/>
                <a:gd name="T11" fmla="*/ 170 h 340"/>
                <a:gd name="T12" fmla="*/ 57 w 312"/>
                <a:gd name="T13" fmla="*/ 113 h 340"/>
                <a:gd name="T14" fmla="*/ 142 w 312"/>
                <a:gd name="T15" fmla="*/ 170 h 340"/>
                <a:gd name="T16" fmla="*/ 142 w 312"/>
                <a:gd name="T17" fmla="*/ 283 h 340"/>
                <a:gd name="T18" fmla="*/ 170 w 312"/>
                <a:gd name="T19" fmla="*/ 340 h 340"/>
                <a:gd name="T20" fmla="*/ 227 w 312"/>
                <a:gd name="T21" fmla="*/ 227 h 340"/>
                <a:gd name="T22" fmla="*/ 227 w 312"/>
                <a:gd name="T23" fmla="*/ 170 h 340"/>
                <a:gd name="T24" fmla="*/ 312 w 312"/>
                <a:gd name="T25" fmla="*/ 142 h 340"/>
                <a:gd name="T26" fmla="*/ 312 w 312"/>
                <a:gd name="T27" fmla="*/ 57 h 340"/>
                <a:gd name="T28" fmla="*/ 284 w 31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340">
                  <a:moveTo>
                    <a:pt x="284" y="28"/>
                  </a:moveTo>
                  <a:lnTo>
                    <a:pt x="114" y="28"/>
                  </a:lnTo>
                  <a:lnTo>
                    <a:pt x="57" y="0"/>
                  </a:lnTo>
                  <a:lnTo>
                    <a:pt x="29" y="85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57" y="113"/>
                  </a:lnTo>
                  <a:lnTo>
                    <a:pt x="142" y="170"/>
                  </a:lnTo>
                  <a:lnTo>
                    <a:pt x="142" y="283"/>
                  </a:lnTo>
                  <a:lnTo>
                    <a:pt x="170" y="34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42"/>
                  </a:lnTo>
                  <a:lnTo>
                    <a:pt x="312" y="57"/>
                  </a:lnTo>
                  <a:lnTo>
                    <a:pt x="284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4" name="Freeform 303"/>
            <p:cNvSpPr>
              <a:spLocks/>
            </p:cNvSpPr>
            <p:nvPr/>
          </p:nvSpPr>
          <p:spPr bwMode="auto">
            <a:xfrm>
              <a:off x="1833" y="1225"/>
              <a:ext cx="341" cy="482"/>
            </a:xfrm>
            <a:custGeom>
              <a:avLst/>
              <a:gdLst>
                <a:gd name="T0" fmla="*/ 227 w 341"/>
                <a:gd name="T1" fmla="*/ 482 h 482"/>
                <a:gd name="T2" fmla="*/ 227 w 341"/>
                <a:gd name="T3" fmla="*/ 426 h 482"/>
                <a:gd name="T4" fmla="*/ 284 w 341"/>
                <a:gd name="T5" fmla="*/ 369 h 482"/>
                <a:gd name="T6" fmla="*/ 341 w 341"/>
                <a:gd name="T7" fmla="*/ 284 h 482"/>
                <a:gd name="T8" fmla="*/ 284 w 341"/>
                <a:gd name="T9" fmla="*/ 256 h 482"/>
                <a:gd name="T10" fmla="*/ 284 w 341"/>
                <a:gd name="T11" fmla="*/ 199 h 482"/>
                <a:gd name="T12" fmla="*/ 142 w 341"/>
                <a:gd name="T13" fmla="*/ 142 h 482"/>
                <a:gd name="T14" fmla="*/ 85 w 341"/>
                <a:gd name="T15" fmla="*/ 0 h 482"/>
                <a:gd name="T16" fmla="*/ 57 w 341"/>
                <a:gd name="T17" fmla="*/ 142 h 482"/>
                <a:gd name="T18" fmla="*/ 114 w 341"/>
                <a:gd name="T19" fmla="*/ 199 h 482"/>
                <a:gd name="T20" fmla="*/ 0 w 341"/>
                <a:gd name="T21" fmla="*/ 341 h 482"/>
                <a:gd name="T22" fmla="*/ 0 w 341"/>
                <a:gd name="T23" fmla="*/ 454 h 482"/>
                <a:gd name="T24" fmla="*/ 57 w 341"/>
                <a:gd name="T25" fmla="*/ 454 h 482"/>
                <a:gd name="T26" fmla="*/ 114 w 341"/>
                <a:gd name="T27" fmla="*/ 482 h 482"/>
                <a:gd name="T28" fmla="*/ 227 w 341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82">
                  <a:moveTo>
                    <a:pt x="227" y="482"/>
                  </a:moveTo>
                  <a:lnTo>
                    <a:pt x="227" y="426"/>
                  </a:lnTo>
                  <a:lnTo>
                    <a:pt x="284" y="369"/>
                  </a:lnTo>
                  <a:lnTo>
                    <a:pt x="341" y="284"/>
                  </a:lnTo>
                  <a:lnTo>
                    <a:pt x="284" y="256"/>
                  </a:lnTo>
                  <a:lnTo>
                    <a:pt x="284" y="199"/>
                  </a:lnTo>
                  <a:lnTo>
                    <a:pt x="142" y="142"/>
                  </a:lnTo>
                  <a:lnTo>
                    <a:pt x="85" y="0"/>
                  </a:lnTo>
                  <a:lnTo>
                    <a:pt x="57" y="142"/>
                  </a:lnTo>
                  <a:lnTo>
                    <a:pt x="114" y="199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114" y="482"/>
                  </a:lnTo>
                  <a:lnTo>
                    <a:pt x="227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5" name="Freeform 304"/>
            <p:cNvSpPr>
              <a:spLocks/>
            </p:cNvSpPr>
            <p:nvPr/>
          </p:nvSpPr>
          <p:spPr bwMode="auto">
            <a:xfrm>
              <a:off x="1918" y="1084"/>
              <a:ext cx="709" cy="623"/>
            </a:xfrm>
            <a:custGeom>
              <a:avLst/>
              <a:gdLst>
                <a:gd name="T0" fmla="*/ 29 w 709"/>
                <a:gd name="T1" fmla="*/ 0 h 623"/>
                <a:gd name="T2" fmla="*/ 57 w 709"/>
                <a:gd name="T3" fmla="*/ 113 h 623"/>
                <a:gd name="T4" fmla="*/ 0 w 709"/>
                <a:gd name="T5" fmla="*/ 141 h 623"/>
                <a:gd name="T6" fmla="*/ 57 w 709"/>
                <a:gd name="T7" fmla="*/ 283 h 623"/>
                <a:gd name="T8" fmla="*/ 199 w 709"/>
                <a:gd name="T9" fmla="*/ 340 h 623"/>
                <a:gd name="T10" fmla="*/ 199 w 709"/>
                <a:gd name="T11" fmla="*/ 397 h 623"/>
                <a:gd name="T12" fmla="*/ 256 w 709"/>
                <a:gd name="T13" fmla="*/ 425 h 623"/>
                <a:gd name="T14" fmla="*/ 199 w 709"/>
                <a:gd name="T15" fmla="*/ 510 h 623"/>
                <a:gd name="T16" fmla="*/ 312 w 709"/>
                <a:gd name="T17" fmla="*/ 510 h 623"/>
                <a:gd name="T18" fmla="*/ 312 w 709"/>
                <a:gd name="T19" fmla="*/ 595 h 623"/>
                <a:gd name="T20" fmla="*/ 397 w 709"/>
                <a:gd name="T21" fmla="*/ 623 h 623"/>
                <a:gd name="T22" fmla="*/ 482 w 709"/>
                <a:gd name="T23" fmla="*/ 595 h 623"/>
                <a:gd name="T24" fmla="*/ 539 w 709"/>
                <a:gd name="T25" fmla="*/ 538 h 623"/>
                <a:gd name="T26" fmla="*/ 539 w 709"/>
                <a:gd name="T27" fmla="*/ 482 h 623"/>
                <a:gd name="T28" fmla="*/ 596 w 709"/>
                <a:gd name="T29" fmla="*/ 453 h 623"/>
                <a:gd name="T30" fmla="*/ 652 w 709"/>
                <a:gd name="T31" fmla="*/ 482 h 623"/>
                <a:gd name="T32" fmla="*/ 681 w 709"/>
                <a:gd name="T33" fmla="*/ 425 h 623"/>
                <a:gd name="T34" fmla="*/ 652 w 709"/>
                <a:gd name="T35" fmla="*/ 368 h 623"/>
                <a:gd name="T36" fmla="*/ 709 w 709"/>
                <a:gd name="T37" fmla="*/ 368 h 623"/>
                <a:gd name="T38" fmla="*/ 709 w 709"/>
                <a:gd name="T39" fmla="*/ 255 h 623"/>
                <a:gd name="T40" fmla="*/ 652 w 709"/>
                <a:gd name="T41" fmla="*/ 255 h 623"/>
                <a:gd name="T42" fmla="*/ 681 w 709"/>
                <a:gd name="T43" fmla="*/ 170 h 623"/>
                <a:gd name="T44" fmla="*/ 652 w 709"/>
                <a:gd name="T45" fmla="*/ 170 h 623"/>
                <a:gd name="T46" fmla="*/ 624 w 709"/>
                <a:gd name="T47" fmla="*/ 141 h 623"/>
                <a:gd name="T48" fmla="*/ 567 w 709"/>
                <a:gd name="T49" fmla="*/ 141 h 623"/>
                <a:gd name="T50" fmla="*/ 511 w 709"/>
                <a:gd name="T51" fmla="*/ 56 h 623"/>
                <a:gd name="T52" fmla="*/ 369 w 709"/>
                <a:gd name="T53" fmla="*/ 56 h 623"/>
                <a:gd name="T54" fmla="*/ 256 w 709"/>
                <a:gd name="T55" fmla="*/ 85 h 623"/>
                <a:gd name="T56" fmla="*/ 85 w 709"/>
                <a:gd name="T57" fmla="*/ 0 h 623"/>
                <a:gd name="T58" fmla="*/ 29 w 709"/>
                <a:gd name="T5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9" h="623">
                  <a:moveTo>
                    <a:pt x="29" y="0"/>
                  </a:moveTo>
                  <a:lnTo>
                    <a:pt x="57" y="113"/>
                  </a:lnTo>
                  <a:lnTo>
                    <a:pt x="0" y="141"/>
                  </a:lnTo>
                  <a:lnTo>
                    <a:pt x="57" y="283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256" y="425"/>
                  </a:lnTo>
                  <a:lnTo>
                    <a:pt x="199" y="510"/>
                  </a:lnTo>
                  <a:lnTo>
                    <a:pt x="312" y="510"/>
                  </a:lnTo>
                  <a:lnTo>
                    <a:pt x="312" y="595"/>
                  </a:lnTo>
                  <a:lnTo>
                    <a:pt x="397" y="623"/>
                  </a:lnTo>
                  <a:lnTo>
                    <a:pt x="482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81" y="425"/>
                  </a:lnTo>
                  <a:lnTo>
                    <a:pt x="652" y="368"/>
                  </a:lnTo>
                  <a:lnTo>
                    <a:pt x="709" y="368"/>
                  </a:lnTo>
                  <a:lnTo>
                    <a:pt x="709" y="255"/>
                  </a:lnTo>
                  <a:lnTo>
                    <a:pt x="652" y="255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24" y="141"/>
                  </a:lnTo>
                  <a:lnTo>
                    <a:pt x="567" y="141"/>
                  </a:lnTo>
                  <a:lnTo>
                    <a:pt x="511" y="56"/>
                  </a:lnTo>
                  <a:lnTo>
                    <a:pt x="369" y="56"/>
                  </a:lnTo>
                  <a:lnTo>
                    <a:pt x="256" y="85"/>
                  </a:lnTo>
                  <a:lnTo>
                    <a:pt x="85" y="0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6" name="Freeform 305"/>
            <p:cNvSpPr>
              <a:spLocks/>
            </p:cNvSpPr>
            <p:nvPr/>
          </p:nvSpPr>
          <p:spPr bwMode="auto">
            <a:xfrm>
              <a:off x="2344" y="2558"/>
              <a:ext cx="623" cy="567"/>
            </a:xfrm>
            <a:custGeom>
              <a:avLst/>
              <a:gdLst>
                <a:gd name="T0" fmla="*/ 311 w 623"/>
                <a:gd name="T1" fmla="*/ 57 h 567"/>
                <a:gd name="T2" fmla="*/ 198 w 623"/>
                <a:gd name="T3" fmla="*/ 0 h 567"/>
                <a:gd name="T4" fmla="*/ 170 w 623"/>
                <a:gd name="T5" fmla="*/ 198 h 567"/>
                <a:gd name="T6" fmla="*/ 56 w 623"/>
                <a:gd name="T7" fmla="*/ 227 h 567"/>
                <a:gd name="T8" fmla="*/ 0 w 623"/>
                <a:gd name="T9" fmla="*/ 283 h 567"/>
                <a:gd name="T10" fmla="*/ 28 w 623"/>
                <a:gd name="T11" fmla="*/ 312 h 567"/>
                <a:gd name="T12" fmla="*/ 113 w 623"/>
                <a:gd name="T13" fmla="*/ 312 h 567"/>
                <a:gd name="T14" fmla="*/ 170 w 623"/>
                <a:gd name="T15" fmla="*/ 340 h 567"/>
                <a:gd name="T16" fmla="*/ 170 w 623"/>
                <a:gd name="T17" fmla="*/ 425 h 567"/>
                <a:gd name="T18" fmla="*/ 226 w 623"/>
                <a:gd name="T19" fmla="*/ 453 h 567"/>
                <a:gd name="T20" fmla="*/ 311 w 623"/>
                <a:gd name="T21" fmla="*/ 397 h 567"/>
                <a:gd name="T22" fmla="*/ 482 w 623"/>
                <a:gd name="T23" fmla="*/ 567 h 567"/>
                <a:gd name="T24" fmla="*/ 538 w 623"/>
                <a:gd name="T25" fmla="*/ 425 h 567"/>
                <a:gd name="T26" fmla="*/ 623 w 623"/>
                <a:gd name="T27" fmla="*/ 425 h 567"/>
                <a:gd name="T28" fmla="*/ 595 w 623"/>
                <a:gd name="T29" fmla="*/ 368 h 567"/>
                <a:gd name="T30" fmla="*/ 623 w 623"/>
                <a:gd name="T31" fmla="*/ 312 h 567"/>
                <a:gd name="T32" fmla="*/ 538 w 623"/>
                <a:gd name="T33" fmla="*/ 283 h 567"/>
                <a:gd name="T34" fmla="*/ 482 w 623"/>
                <a:gd name="T35" fmla="*/ 198 h 567"/>
                <a:gd name="T36" fmla="*/ 397 w 623"/>
                <a:gd name="T37" fmla="*/ 198 h 567"/>
                <a:gd name="T38" fmla="*/ 311 w 623"/>
                <a:gd name="T39" fmla="*/ 113 h 567"/>
                <a:gd name="T40" fmla="*/ 311 w 623"/>
                <a:gd name="T4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3" h="567">
                  <a:moveTo>
                    <a:pt x="311" y="57"/>
                  </a:moveTo>
                  <a:lnTo>
                    <a:pt x="198" y="0"/>
                  </a:lnTo>
                  <a:lnTo>
                    <a:pt x="170" y="198"/>
                  </a:lnTo>
                  <a:lnTo>
                    <a:pt x="56" y="227"/>
                  </a:lnTo>
                  <a:lnTo>
                    <a:pt x="0" y="283"/>
                  </a:lnTo>
                  <a:lnTo>
                    <a:pt x="28" y="312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226" y="453"/>
                  </a:lnTo>
                  <a:lnTo>
                    <a:pt x="311" y="397"/>
                  </a:lnTo>
                  <a:lnTo>
                    <a:pt x="482" y="567"/>
                  </a:lnTo>
                  <a:lnTo>
                    <a:pt x="538" y="425"/>
                  </a:lnTo>
                  <a:lnTo>
                    <a:pt x="623" y="425"/>
                  </a:lnTo>
                  <a:lnTo>
                    <a:pt x="595" y="368"/>
                  </a:lnTo>
                  <a:lnTo>
                    <a:pt x="623" y="312"/>
                  </a:lnTo>
                  <a:lnTo>
                    <a:pt x="538" y="283"/>
                  </a:lnTo>
                  <a:lnTo>
                    <a:pt x="482" y="198"/>
                  </a:lnTo>
                  <a:lnTo>
                    <a:pt x="397" y="198"/>
                  </a:lnTo>
                  <a:lnTo>
                    <a:pt x="311" y="113"/>
                  </a:lnTo>
                  <a:lnTo>
                    <a:pt x="311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7" name="Freeform 306"/>
            <p:cNvSpPr>
              <a:spLocks/>
            </p:cNvSpPr>
            <p:nvPr/>
          </p:nvSpPr>
          <p:spPr bwMode="auto">
            <a:xfrm>
              <a:off x="2060" y="3125"/>
              <a:ext cx="822" cy="453"/>
            </a:xfrm>
            <a:custGeom>
              <a:avLst/>
              <a:gdLst>
                <a:gd name="T0" fmla="*/ 766 w 822"/>
                <a:gd name="T1" fmla="*/ 0 h 453"/>
                <a:gd name="T2" fmla="*/ 737 w 822"/>
                <a:gd name="T3" fmla="*/ 28 h 453"/>
                <a:gd name="T4" fmla="*/ 624 w 822"/>
                <a:gd name="T5" fmla="*/ 0 h 453"/>
                <a:gd name="T6" fmla="*/ 567 w 822"/>
                <a:gd name="T7" fmla="*/ 113 h 453"/>
                <a:gd name="T8" fmla="*/ 539 w 822"/>
                <a:gd name="T9" fmla="*/ 28 h 453"/>
                <a:gd name="T10" fmla="*/ 199 w 822"/>
                <a:gd name="T11" fmla="*/ 57 h 453"/>
                <a:gd name="T12" fmla="*/ 0 w 822"/>
                <a:gd name="T13" fmla="*/ 198 h 453"/>
                <a:gd name="T14" fmla="*/ 28 w 822"/>
                <a:gd name="T15" fmla="*/ 312 h 453"/>
                <a:gd name="T16" fmla="*/ 114 w 822"/>
                <a:gd name="T17" fmla="*/ 340 h 453"/>
                <a:gd name="T18" fmla="*/ 142 w 822"/>
                <a:gd name="T19" fmla="*/ 453 h 453"/>
                <a:gd name="T20" fmla="*/ 227 w 822"/>
                <a:gd name="T21" fmla="*/ 397 h 453"/>
                <a:gd name="T22" fmla="*/ 284 w 822"/>
                <a:gd name="T23" fmla="*/ 368 h 453"/>
                <a:gd name="T24" fmla="*/ 539 w 822"/>
                <a:gd name="T25" fmla="*/ 340 h 453"/>
                <a:gd name="T26" fmla="*/ 709 w 822"/>
                <a:gd name="T27" fmla="*/ 312 h 453"/>
                <a:gd name="T28" fmla="*/ 766 w 822"/>
                <a:gd name="T29" fmla="*/ 227 h 453"/>
                <a:gd name="T30" fmla="*/ 822 w 822"/>
                <a:gd name="T31" fmla="*/ 227 h 453"/>
                <a:gd name="T32" fmla="*/ 822 w 822"/>
                <a:gd name="T33" fmla="*/ 85 h 453"/>
                <a:gd name="T34" fmla="*/ 766 w 822"/>
                <a:gd name="T3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2" h="453">
                  <a:moveTo>
                    <a:pt x="766" y="0"/>
                  </a:moveTo>
                  <a:lnTo>
                    <a:pt x="737" y="28"/>
                  </a:lnTo>
                  <a:lnTo>
                    <a:pt x="624" y="0"/>
                  </a:lnTo>
                  <a:lnTo>
                    <a:pt x="567" y="113"/>
                  </a:lnTo>
                  <a:lnTo>
                    <a:pt x="539" y="28"/>
                  </a:lnTo>
                  <a:lnTo>
                    <a:pt x="199" y="57"/>
                  </a:lnTo>
                  <a:lnTo>
                    <a:pt x="0" y="198"/>
                  </a:lnTo>
                  <a:lnTo>
                    <a:pt x="28" y="312"/>
                  </a:lnTo>
                  <a:lnTo>
                    <a:pt x="114" y="340"/>
                  </a:lnTo>
                  <a:lnTo>
                    <a:pt x="142" y="453"/>
                  </a:lnTo>
                  <a:lnTo>
                    <a:pt x="227" y="397"/>
                  </a:lnTo>
                  <a:lnTo>
                    <a:pt x="284" y="368"/>
                  </a:lnTo>
                  <a:lnTo>
                    <a:pt x="539" y="340"/>
                  </a:lnTo>
                  <a:lnTo>
                    <a:pt x="709" y="312"/>
                  </a:lnTo>
                  <a:lnTo>
                    <a:pt x="766" y="227"/>
                  </a:lnTo>
                  <a:lnTo>
                    <a:pt x="822" y="227"/>
                  </a:lnTo>
                  <a:lnTo>
                    <a:pt x="822" y="85"/>
                  </a:lnTo>
                  <a:lnTo>
                    <a:pt x="76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8" name="Freeform 307"/>
            <p:cNvSpPr>
              <a:spLocks/>
            </p:cNvSpPr>
            <p:nvPr/>
          </p:nvSpPr>
          <p:spPr bwMode="auto">
            <a:xfrm>
              <a:off x="2202" y="2756"/>
              <a:ext cx="624" cy="482"/>
            </a:xfrm>
            <a:custGeom>
              <a:avLst/>
              <a:gdLst>
                <a:gd name="T0" fmla="*/ 198 w 624"/>
                <a:gd name="T1" fmla="*/ 29 h 482"/>
                <a:gd name="T2" fmla="*/ 142 w 624"/>
                <a:gd name="T3" fmla="*/ 0 h 482"/>
                <a:gd name="T4" fmla="*/ 0 w 624"/>
                <a:gd name="T5" fmla="*/ 57 h 482"/>
                <a:gd name="T6" fmla="*/ 28 w 624"/>
                <a:gd name="T7" fmla="*/ 142 h 482"/>
                <a:gd name="T8" fmla="*/ 57 w 624"/>
                <a:gd name="T9" fmla="*/ 170 h 482"/>
                <a:gd name="T10" fmla="*/ 0 w 624"/>
                <a:gd name="T11" fmla="*/ 284 h 482"/>
                <a:gd name="T12" fmla="*/ 0 w 624"/>
                <a:gd name="T13" fmla="*/ 369 h 482"/>
                <a:gd name="T14" fmla="*/ 57 w 624"/>
                <a:gd name="T15" fmla="*/ 426 h 482"/>
                <a:gd name="T16" fmla="*/ 397 w 624"/>
                <a:gd name="T17" fmla="*/ 397 h 482"/>
                <a:gd name="T18" fmla="*/ 425 w 624"/>
                <a:gd name="T19" fmla="*/ 482 h 482"/>
                <a:gd name="T20" fmla="*/ 482 w 624"/>
                <a:gd name="T21" fmla="*/ 369 h 482"/>
                <a:gd name="T22" fmla="*/ 595 w 624"/>
                <a:gd name="T23" fmla="*/ 397 h 482"/>
                <a:gd name="T24" fmla="*/ 624 w 624"/>
                <a:gd name="T25" fmla="*/ 369 h 482"/>
                <a:gd name="T26" fmla="*/ 453 w 624"/>
                <a:gd name="T27" fmla="*/ 199 h 482"/>
                <a:gd name="T28" fmla="*/ 368 w 624"/>
                <a:gd name="T29" fmla="*/ 255 h 482"/>
                <a:gd name="T30" fmla="*/ 312 w 624"/>
                <a:gd name="T31" fmla="*/ 227 h 482"/>
                <a:gd name="T32" fmla="*/ 312 w 624"/>
                <a:gd name="T33" fmla="*/ 142 h 482"/>
                <a:gd name="T34" fmla="*/ 255 w 624"/>
                <a:gd name="T35" fmla="*/ 114 h 482"/>
                <a:gd name="T36" fmla="*/ 170 w 624"/>
                <a:gd name="T37" fmla="*/ 114 h 482"/>
                <a:gd name="T38" fmla="*/ 142 w 624"/>
                <a:gd name="T39" fmla="*/ 85 h 482"/>
                <a:gd name="T40" fmla="*/ 198 w 624"/>
                <a:gd name="T41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482">
                  <a:moveTo>
                    <a:pt x="198" y="29"/>
                  </a:moveTo>
                  <a:lnTo>
                    <a:pt x="142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397" y="397"/>
                  </a:lnTo>
                  <a:lnTo>
                    <a:pt x="425" y="482"/>
                  </a:lnTo>
                  <a:lnTo>
                    <a:pt x="482" y="369"/>
                  </a:lnTo>
                  <a:lnTo>
                    <a:pt x="595" y="397"/>
                  </a:lnTo>
                  <a:lnTo>
                    <a:pt x="624" y="369"/>
                  </a:lnTo>
                  <a:lnTo>
                    <a:pt x="453" y="199"/>
                  </a:lnTo>
                  <a:lnTo>
                    <a:pt x="368" y="255"/>
                  </a:lnTo>
                  <a:lnTo>
                    <a:pt x="312" y="227"/>
                  </a:lnTo>
                  <a:lnTo>
                    <a:pt x="312" y="142"/>
                  </a:lnTo>
                  <a:lnTo>
                    <a:pt x="255" y="114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98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9" name="Freeform 308"/>
            <p:cNvSpPr>
              <a:spLocks/>
            </p:cNvSpPr>
            <p:nvPr/>
          </p:nvSpPr>
          <p:spPr bwMode="auto">
            <a:xfrm>
              <a:off x="2145" y="2161"/>
              <a:ext cx="567" cy="652"/>
            </a:xfrm>
            <a:custGeom>
              <a:avLst/>
              <a:gdLst>
                <a:gd name="T0" fmla="*/ 57 w 567"/>
                <a:gd name="T1" fmla="*/ 652 h 652"/>
                <a:gd name="T2" fmla="*/ 0 w 567"/>
                <a:gd name="T3" fmla="*/ 624 h 652"/>
                <a:gd name="T4" fmla="*/ 0 w 567"/>
                <a:gd name="T5" fmla="*/ 567 h 652"/>
                <a:gd name="T6" fmla="*/ 57 w 567"/>
                <a:gd name="T7" fmla="*/ 539 h 652"/>
                <a:gd name="T8" fmla="*/ 57 w 567"/>
                <a:gd name="T9" fmla="*/ 510 h 652"/>
                <a:gd name="T10" fmla="*/ 114 w 567"/>
                <a:gd name="T11" fmla="*/ 482 h 652"/>
                <a:gd name="T12" fmla="*/ 114 w 567"/>
                <a:gd name="T13" fmla="*/ 454 h 652"/>
                <a:gd name="T14" fmla="*/ 57 w 567"/>
                <a:gd name="T15" fmla="*/ 425 h 652"/>
                <a:gd name="T16" fmla="*/ 29 w 567"/>
                <a:gd name="T17" fmla="*/ 198 h 652"/>
                <a:gd name="T18" fmla="*/ 85 w 567"/>
                <a:gd name="T19" fmla="*/ 198 h 652"/>
                <a:gd name="T20" fmla="*/ 85 w 567"/>
                <a:gd name="T21" fmla="*/ 113 h 652"/>
                <a:gd name="T22" fmla="*/ 114 w 567"/>
                <a:gd name="T23" fmla="*/ 57 h 652"/>
                <a:gd name="T24" fmla="*/ 227 w 567"/>
                <a:gd name="T25" fmla="*/ 28 h 652"/>
                <a:gd name="T26" fmla="*/ 227 w 567"/>
                <a:gd name="T27" fmla="*/ 113 h 652"/>
                <a:gd name="T28" fmla="*/ 312 w 567"/>
                <a:gd name="T29" fmla="*/ 85 h 652"/>
                <a:gd name="T30" fmla="*/ 312 w 567"/>
                <a:gd name="T31" fmla="*/ 28 h 652"/>
                <a:gd name="T32" fmla="*/ 369 w 567"/>
                <a:gd name="T33" fmla="*/ 0 h 652"/>
                <a:gd name="T34" fmla="*/ 369 w 567"/>
                <a:gd name="T35" fmla="*/ 57 h 652"/>
                <a:gd name="T36" fmla="*/ 454 w 567"/>
                <a:gd name="T37" fmla="*/ 28 h 652"/>
                <a:gd name="T38" fmla="*/ 482 w 567"/>
                <a:gd name="T39" fmla="*/ 113 h 652"/>
                <a:gd name="T40" fmla="*/ 482 w 567"/>
                <a:gd name="T41" fmla="*/ 227 h 652"/>
                <a:gd name="T42" fmla="*/ 539 w 567"/>
                <a:gd name="T43" fmla="*/ 340 h 652"/>
                <a:gd name="T44" fmla="*/ 510 w 567"/>
                <a:gd name="T45" fmla="*/ 397 h 652"/>
                <a:gd name="T46" fmla="*/ 567 w 567"/>
                <a:gd name="T47" fmla="*/ 425 h 652"/>
                <a:gd name="T48" fmla="*/ 510 w 567"/>
                <a:gd name="T49" fmla="*/ 454 h 652"/>
                <a:gd name="T50" fmla="*/ 397 w 567"/>
                <a:gd name="T51" fmla="*/ 397 h 652"/>
                <a:gd name="T52" fmla="*/ 369 w 567"/>
                <a:gd name="T53" fmla="*/ 595 h 652"/>
                <a:gd name="T54" fmla="*/ 255 w 567"/>
                <a:gd name="T55" fmla="*/ 624 h 652"/>
                <a:gd name="T56" fmla="*/ 199 w 567"/>
                <a:gd name="T57" fmla="*/ 595 h 652"/>
                <a:gd name="T58" fmla="*/ 57 w 567"/>
                <a:gd name="T59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52">
                  <a:moveTo>
                    <a:pt x="57" y="652"/>
                  </a:moveTo>
                  <a:lnTo>
                    <a:pt x="0" y="624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114" y="482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29" y="198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14" y="57"/>
                  </a:lnTo>
                  <a:lnTo>
                    <a:pt x="227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28"/>
                  </a:lnTo>
                  <a:lnTo>
                    <a:pt x="482" y="113"/>
                  </a:lnTo>
                  <a:lnTo>
                    <a:pt x="482" y="227"/>
                  </a:lnTo>
                  <a:lnTo>
                    <a:pt x="539" y="340"/>
                  </a:lnTo>
                  <a:lnTo>
                    <a:pt x="510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397" y="397"/>
                  </a:lnTo>
                  <a:lnTo>
                    <a:pt x="369" y="595"/>
                  </a:lnTo>
                  <a:lnTo>
                    <a:pt x="255" y="624"/>
                  </a:lnTo>
                  <a:lnTo>
                    <a:pt x="199" y="595"/>
                  </a:lnTo>
                  <a:lnTo>
                    <a:pt x="57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0" name="Freeform 309"/>
            <p:cNvSpPr>
              <a:spLocks/>
            </p:cNvSpPr>
            <p:nvPr/>
          </p:nvSpPr>
          <p:spPr bwMode="auto">
            <a:xfrm>
              <a:off x="1521" y="2643"/>
              <a:ext cx="738" cy="822"/>
            </a:xfrm>
            <a:custGeom>
              <a:avLst/>
              <a:gdLst>
                <a:gd name="T0" fmla="*/ 624 w 738"/>
                <a:gd name="T1" fmla="*/ 85 h 822"/>
                <a:gd name="T2" fmla="*/ 624 w 738"/>
                <a:gd name="T3" fmla="*/ 0 h 822"/>
                <a:gd name="T4" fmla="*/ 539 w 738"/>
                <a:gd name="T5" fmla="*/ 113 h 822"/>
                <a:gd name="T6" fmla="*/ 482 w 738"/>
                <a:gd name="T7" fmla="*/ 85 h 822"/>
                <a:gd name="T8" fmla="*/ 426 w 738"/>
                <a:gd name="T9" fmla="*/ 85 h 822"/>
                <a:gd name="T10" fmla="*/ 397 w 738"/>
                <a:gd name="T11" fmla="*/ 142 h 822"/>
                <a:gd name="T12" fmla="*/ 341 w 738"/>
                <a:gd name="T13" fmla="*/ 113 h 822"/>
                <a:gd name="T14" fmla="*/ 256 w 738"/>
                <a:gd name="T15" fmla="*/ 170 h 822"/>
                <a:gd name="T16" fmla="*/ 142 w 738"/>
                <a:gd name="T17" fmla="*/ 170 h 822"/>
                <a:gd name="T18" fmla="*/ 114 w 738"/>
                <a:gd name="T19" fmla="*/ 227 h 822"/>
                <a:gd name="T20" fmla="*/ 171 w 738"/>
                <a:gd name="T21" fmla="*/ 283 h 822"/>
                <a:gd name="T22" fmla="*/ 114 w 738"/>
                <a:gd name="T23" fmla="*/ 425 h 822"/>
                <a:gd name="T24" fmla="*/ 29 w 738"/>
                <a:gd name="T25" fmla="*/ 482 h 822"/>
                <a:gd name="T26" fmla="*/ 0 w 738"/>
                <a:gd name="T27" fmla="*/ 567 h 822"/>
                <a:gd name="T28" fmla="*/ 142 w 738"/>
                <a:gd name="T29" fmla="*/ 624 h 822"/>
                <a:gd name="T30" fmla="*/ 142 w 738"/>
                <a:gd name="T31" fmla="*/ 652 h 822"/>
                <a:gd name="T32" fmla="*/ 227 w 738"/>
                <a:gd name="T33" fmla="*/ 737 h 822"/>
                <a:gd name="T34" fmla="*/ 369 w 738"/>
                <a:gd name="T35" fmla="*/ 709 h 822"/>
                <a:gd name="T36" fmla="*/ 369 w 738"/>
                <a:gd name="T37" fmla="*/ 794 h 822"/>
                <a:gd name="T38" fmla="*/ 482 w 738"/>
                <a:gd name="T39" fmla="*/ 822 h 822"/>
                <a:gd name="T40" fmla="*/ 567 w 738"/>
                <a:gd name="T41" fmla="*/ 794 h 822"/>
                <a:gd name="T42" fmla="*/ 539 w 738"/>
                <a:gd name="T43" fmla="*/ 680 h 822"/>
                <a:gd name="T44" fmla="*/ 738 w 738"/>
                <a:gd name="T45" fmla="*/ 539 h 822"/>
                <a:gd name="T46" fmla="*/ 681 w 738"/>
                <a:gd name="T47" fmla="*/ 482 h 822"/>
                <a:gd name="T48" fmla="*/ 681 w 738"/>
                <a:gd name="T49" fmla="*/ 397 h 822"/>
                <a:gd name="T50" fmla="*/ 738 w 738"/>
                <a:gd name="T51" fmla="*/ 283 h 822"/>
                <a:gd name="T52" fmla="*/ 709 w 738"/>
                <a:gd name="T53" fmla="*/ 255 h 822"/>
                <a:gd name="T54" fmla="*/ 681 w 738"/>
                <a:gd name="T55" fmla="*/ 170 h 822"/>
                <a:gd name="T56" fmla="*/ 624 w 738"/>
                <a:gd name="T57" fmla="*/ 142 h 822"/>
                <a:gd name="T58" fmla="*/ 624 w 738"/>
                <a:gd name="T59" fmla="*/ 85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822">
                  <a:moveTo>
                    <a:pt x="624" y="85"/>
                  </a:moveTo>
                  <a:lnTo>
                    <a:pt x="624" y="0"/>
                  </a:lnTo>
                  <a:lnTo>
                    <a:pt x="539" y="113"/>
                  </a:lnTo>
                  <a:lnTo>
                    <a:pt x="482" y="85"/>
                  </a:lnTo>
                  <a:lnTo>
                    <a:pt x="426" y="85"/>
                  </a:lnTo>
                  <a:lnTo>
                    <a:pt x="397" y="142"/>
                  </a:lnTo>
                  <a:lnTo>
                    <a:pt x="341" y="113"/>
                  </a:lnTo>
                  <a:lnTo>
                    <a:pt x="256" y="170"/>
                  </a:lnTo>
                  <a:lnTo>
                    <a:pt x="142" y="170"/>
                  </a:lnTo>
                  <a:lnTo>
                    <a:pt x="114" y="227"/>
                  </a:lnTo>
                  <a:lnTo>
                    <a:pt x="171" y="283"/>
                  </a:lnTo>
                  <a:lnTo>
                    <a:pt x="114" y="425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227" y="737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482" y="822"/>
                  </a:lnTo>
                  <a:lnTo>
                    <a:pt x="567" y="794"/>
                  </a:lnTo>
                  <a:lnTo>
                    <a:pt x="539" y="680"/>
                  </a:lnTo>
                  <a:lnTo>
                    <a:pt x="738" y="539"/>
                  </a:lnTo>
                  <a:lnTo>
                    <a:pt x="681" y="482"/>
                  </a:lnTo>
                  <a:lnTo>
                    <a:pt x="681" y="397"/>
                  </a:lnTo>
                  <a:lnTo>
                    <a:pt x="738" y="283"/>
                  </a:lnTo>
                  <a:lnTo>
                    <a:pt x="709" y="255"/>
                  </a:lnTo>
                  <a:lnTo>
                    <a:pt x="681" y="170"/>
                  </a:lnTo>
                  <a:lnTo>
                    <a:pt x="624" y="142"/>
                  </a:lnTo>
                  <a:lnTo>
                    <a:pt x="624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1" name="Freeform 311"/>
            <p:cNvSpPr>
              <a:spLocks/>
            </p:cNvSpPr>
            <p:nvPr/>
          </p:nvSpPr>
          <p:spPr bwMode="auto">
            <a:xfrm>
              <a:off x="1890" y="2246"/>
              <a:ext cx="369" cy="482"/>
            </a:xfrm>
            <a:custGeom>
              <a:avLst/>
              <a:gdLst>
                <a:gd name="T0" fmla="*/ 255 w 369"/>
                <a:gd name="T1" fmla="*/ 397 h 482"/>
                <a:gd name="T2" fmla="*/ 198 w 369"/>
                <a:gd name="T3" fmla="*/ 397 h 482"/>
                <a:gd name="T4" fmla="*/ 198 w 369"/>
                <a:gd name="T5" fmla="*/ 340 h 482"/>
                <a:gd name="T6" fmla="*/ 142 w 369"/>
                <a:gd name="T7" fmla="*/ 340 h 482"/>
                <a:gd name="T8" fmla="*/ 142 w 369"/>
                <a:gd name="T9" fmla="*/ 283 h 482"/>
                <a:gd name="T10" fmla="*/ 113 w 369"/>
                <a:gd name="T11" fmla="*/ 255 h 482"/>
                <a:gd name="T12" fmla="*/ 113 w 369"/>
                <a:gd name="T13" fmla="*/ 170 h 482"/>
                <a:gd name="T14" fmla="*/ 28 w 369"/>
                <a:gd name="T15" fmla="*/ 170 h 482"/>
                <a:gd name="T16" fmla="*/ 0 w 369"/>
                <a:gd name="T17" fmla="*/ 113 h 482"/>
                <a:gd name="T18" fmla="*/ 28 w 369"/>
                <a:gd name="T19" fmla="*/ 0 h 482"/>
                <a:gd name="T20" fmla="*/ 85 w 369"/>
                <a:gd name="T21" fmla="*/ 0 h 482"/>
                <a:gd name="T22" fmla="*/ 113 w 369"/>
                <a:gd name="T23" fmla="*/ 28 h 482"/>
                <a:gd name="T24" fmla="*/ 284 w 369"/>
                <a:gd name="T25" fmla="*/ 0 h 482"/>
                <a:gd name="T26" fmla="*/ 340 w 369"/>
                <a:gd name="T27" fmla="*/ 28 h 482"/>
                <a:gd name="T28" fmla="*/ 340 w 369"/>
                <a:gd name="T29" fmla="*/ 113 h 482"/>
                <a:gd name="T30" fmla="*/ 284 w 369"/>
                <a:gd name="T31" fmla="*/ 113 h 482"/>
                <a:gd name="T32" fmla="*/ 312 w 369"/>
                <a:gd name="T33" fmla="*/ 340 h 482"/>
                <a:gd name="T34" fmla="*/ 369 w 369"/>
                <a:gd name="T35" fmla="*/ 369 h 482"/>
                <a:gd name="T36" fmla="*/ 369 w 369"/>
                <a:gd name="T37" fmla="*/ 397 h 482"/>
                <a:gd name="T38" fmla="*/ 312 w 369"/>
                <a:gd name="T39" fmla="*/ 425 h 482"/>
                <a:gd name="T40" fmla="*/ 312 w 369"/>
                <a:gd name="T41" fmla="*/ 454 h 482"/>
                <a:gd name="T42" fmla="*/ 255 w 369"/>
                <a:gd name="T43" fmla="*/ 482 h 482"/>
                <a:gd name="T44" fmla="*/ 255 w 369"/>
                <a:gd name="T4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82">
                  <a:moveTo>
                    <a:pt x="255" y="397"/>
                  </a:moveTo>
                  <a:lnTo>
                    <a:pt x="198" y="397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340"/>
                  </a:lnTo>
                  <a:lnTo>
                    <a:pt x="369" y="369"/>
                  </a:lnTo>
                  <a:lnTo>
                    <a:pt x="369" y="397"/>
                  </a:lnTo>
                  <a:lnTo>
                    <a:pt x="312" y="425"/>
                  </a:lnTo>
                  <a:lnTo>
                    <a:pt x="312" y="454"/>
                  </a:lnTo>
                  <a:lnTo>
                    <a:pt x="255" y="482"/>
                  </a:lnTo>
                  <a:lnTo>
                    <a:pt x="255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2" name="Freeform 312"/>
            <p:cNvSpPr>
              <a:spLocks/>
            </p:cNvSpPr>
            <p:nvPr/>
          </p:nvSpPr>
          <p:spPr bwMode="auto">
            <a:xfrm>
              <a:off x="1550" y="2161"/>
              <a:ext cx="595" cy="652"/>
            </a:xfrm>
            <a:custGeom>
              <a:avLst/>
              <a:gdLst>
                <a:gd name="T0" fmla="*/ 113 w 595"/>
                <a:gd name="T1" fmla="*/ 652 h 652"/>
                <a:gd name="T2" fmla="*/ 227 w 595"/>
                <a:gd name="T3" fmla="*/ 652 h 652"/>
                <a:gd name="T4" fmla="*/ 312 w 595"/>
                <a:gd name="T5" fmla="*/ 595 h 652"/>
                <a:gd name="T6" fmla="*/ 368 w 595"/>
                <a:gd name="T7" fmla="*/ 624 h 652"/>
                <a:gd name="T8" fmla="*/ 397 w 595"/>
                <a:gd name="T9" fmla="*/ 567 h 652"/>
                <a:gd name="T10" fmla="*/ 453 w 595"/>
                <a:gd name="T11" fmla="*/ 567 h 652"/>
                <a:gd name="T12" fmla="*/ 510 w 595"/>
                <a:gd name="T13" fmla="*/ 595 h 652"/>
                <a:gd name="T14" fmla="*/ 595 w 595"/>
                <a:gd name="T15" fmla="*/ 482 h 652"/>
                <a:gd name="T16" fmla="*/ 538 w 595"/>
                <a:gd name="T17" fmla="*/ 482 h 652"/>
                <a:gd name="T18" fmla="*/ 538 w 595"/>
                <a:gd name="T19" fmla="*/ 425 h 652"/>
                <a:gd name="T20" fmla="*/ 482 w 595"/>
                <a:gd name="T21" fmla="*/ 425 h 652"/>
                <a:gd name="T22" fmla="*/ 482 w 595"/>
                <a:gd name="T23" fmla="*/ 368 h 652"/>
                <a:gd name="T24" fmla="*/ 453 w 595"/>
                <a:gd name="T25" fmla="*/ 340 h 652"/>
                <a:gd name="T26" fmla="*/ 453 w 595"/>
                <a:gd name="T27" fmla="*/ 255 h 652"/>
                <a:gd name="T28" fmla="*/ 368 w 595"/>
                <a:gd name="T29" fmla="*/ 255 h 652"/>
                <a:gd name="T30" fmla="*/ 340 w 595"/>
                <a:gd name="T31" fmla="*/ 198 h 652"/>
                <a:gd name="T32" fmla="*/ 283 w 595"/>
                <a:gd name="T33" fmla="*/ 198 h 652"/>
                <a:gd name="T34" fmla="*/ 283 w 595"/>
                <a:gd name="T35" fmla="*/ 142 h 652"/>
                <a:gd name="T36" fmla="*/ 198 w 595"/>
                <a:gd name="T37" fmla="*/ 113 h 652"/>
                <a:gd name="T38" fmla="*/ 198 w 595"/>
                <a:gd name="T39" fmla="*/ 57 h 652"/>
                <a:gd name="T40" fmla="*/ 113 w 595"/>
                <a:gd name="T41" fmla="*/ 57 h 652"/>
                <a:gd name="T42" fmla="*/ 57 w 595"/>
                <a:gd name="T43" fmla="*/ 0 h 652"/>
                <a:gd name="T44" fmla="*/ 0 w 595"/>
                <a:gd name="T45" fmla="*/ 85 h 652"/>
                <a:gd name="T46" fmla="*/ 57 w 595"/>
                <a:gd name="T47" fmla="*/ 142 h 652"/>
                <a:gd name="T48" fmla="*/ 57 w 595"/>
                <a:gd name="T49" fmla="*/ 255 h 652"/>
                <a:gd name="T50" fmla="*/ 28 w 595"/>
                <a:gd name="T51" fmla="*/ 340 h 652"/>
                <a:gd name="T52" fmla="*/ 85 w 595"/>
                <a:gd name="T53" fmla="*/ 368 h 652"/>
                <a:gd name="T54" fmla="*/ 113 w 595"/>
                <a:gd name="T55" fmla="*/ 510 h 652"/>
                <a:gd name="T56" fmla="*/ 113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113" y="652"/>
                  </a:moveTo>
                  <a:lnTo>
                    <a:pt x="227" y="652"/>
                  </a:lnTo>
                  <a:lnTo>
                    <a:pt x="312" y="595"/>
                  </a:lnTo>
                  <a:lnTo>
                    <a:pt x="368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95"/>
                  </a:lnTo>
                  <a:lnTo>
                    <a:pt x="595" y="482"/>
                  </a:lnTo>
                  <a:lnTo>
                    <a:pt x="538" y="482"/>
                  </a:lnTo>
                  <a:lnTo>
                    <a:pt x="538" y="425"/>
                  </a:lnTo>
                  <a:lnTo>
                    <a:pt x="482" y="425"/>
                  </a:lnTo>
                  <a:lnTo>
                    <a:pt x="482" y="368"/>
                  </a:lnTo>
                  <a:lnTo>
                    <a:pt x="453" y="340"/>
                  </a:lnTo>
                  <a:lnTo>
                    <a:pt x="453" y="255"/>
                  </a:lnTo>
                  <a:lnTo>
                    <a:pt x="368" y="255"/>
                  </a:lnTo>
                  <a:lnTo>
                    <a:pt x="340" y="198"/>
                  </a:lnTo>
                  <a:lnTo>
                    <a:pt x="283" y="198"/>
                  </a:lnTo>
                  <a:lnTo>
                    <a:pt x="283" y="142"/>
                  </a:lnTo>
                  <a:lnTo>
                    <a:pt x="198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57" y="255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113" y="510"/>
                  </a:lnTo>
                  <a:lnTo>
                    <a:pt x="113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3" name="Freeform 313"/>
            <p:cNvSpPr>
              <a:spLocks/>
            </p:cNvSpPr>
            <p:nvPr/>
          </p:nvSpPr>
          <p:spPr bwMode="auto">
            <a:xfrm>
              <a:off x="1465" y="1112"/>
              <a:ext cx="482" cy="454"/>
            </a:xfrm>
            <a:custGeom>
              <a:avLst/>
              <a:gdLst>
                <a:gd name="T0" fmla="*/ 453 w 482"/>
                <a:gd name="T1" fmla="*/ 113 h 454"/>
                <a:gd name="T2" fmla="*/ 425 w 482"/>
                <a:gd name="T3" fmla="*/ 255 h 454"/>
                <a:gd name="T4" fmla="*/ 482 w 482"/>
                <a:gd name="T5" fmla="*/ 312 h 454"/>
                <a:gd name="T6" fmla="*/ 368 w 482"/>
                <a:gd name="T7" fmla="*/ 454 h 454"/>
                <a:gd name="T8" fmla="*/ 312 w 482"/>
                <a:gd name="T9" fmla="*/ 397 h 454"/>
                <a:gd name="T10" fmla="*/ 255 w 482"/>
                <a:gd name="T11" fmla="*/ 454 h 454"/>
                <a:gd name="T12" fmla="*/ 142 w 482"/>
                <a:gd name="T13" fmla="*/ 425 h 454"/>
                <a:gd name="T14" fmla="*/ 113 w 482"/>
                <a:gd name="T15" fmla="*/ 454 h 454"/>
                <a:gd name="T16" fmla="*/ 0 w 482"/>
                <a:gd name="T17" fmla="*/ 397 h 454"/>
                <a:gd name="T18" fmla="*/ 56 w 482"/>
                <a:gd name="T19" fmla="*/ 312 h 454"/>
                <a:gd name="T20" fmla="*/ 113 w 482"/>
                <a:gd name="T21" fmla="*/ 0 h 454"/>
                <a:gd name="T22" fmla="*/ 255 w 482"/>
                <a:gd name="T23" fmla="*/ 85 h 454"/>
                <a:gd name="T24" fmla="*/ 312 w 482"/>
                <a:gd name="T25" fmla="*/ 142 h 454"/>
                <a:gd name="T26" fmla="*/ 453 w 482"/>
                <a:gd name="T27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54">
                  <a:moveTo>
                    <a:pt x="453" y="113"/>
                  </a:moveTo>
                  <a:lnTo>
                    <a:pt x="425" y="255"/>
                  </a:lnTo>
                  <a:lnTo>
                    <a:pt x="482" y="312"/>
                  </a:lnTo>
                  <a:lnTo>
                    <a:pt x="368" y="454"/>
                  </a:lnTo>
                  <a:lnTo>
                    <a:pt x="312" y="397"/>
                  </a:lnTo>
                  <a:lnTo>
                    <a:pt x="255" y="454"/>
                  </a:lnTo>
                  <a:lnTo>
                    <a:pt x="142" y="425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113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45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4" name="Freeform 314"/>
            <p:cNvSpPr>
              <a:spLocks/>
            </p:cNvSpPr>
            <p:nvPr/>
          </p:nvSpPr>
          <p:spPr bwMode="auto">
            <a:xfrm>
              <a:off x="1408" y="1509"/>
              <a:ext cx="425" cy="255"/>
            </a:xfrm>
            <a:custGeom>
              <a:avLst/>
              <a:gdLst>
                <a:gd name="T0" fmla="*/ 57 w 425"/>
                <a:gd name="T1" fmla="*/ 0 h 255"/>
                <a:gd name="T2" fmla="*/ 170 w 425"/>
                <a:gd name="T3" fmla="*/ 57 h 255"/>
                <a:gd name="T4" fmla="*/ 199 w 425"/>
                <a:gd name="T5" fmla="*/ 28 h 255"/>
                <a:gd name="T6" fmla="*/ 312 w 425"/>
                <a:gd name="T7" fmla="*/ 57 h 255"/>
                <a:gd name="T8" fmla="*/ 369 w 425"/>
                <a:gd name="T9" fmla="*/ 0 h 255"/>
                <a:gd name="T10" fmla="*/ 425 w 425"/>
                <a:gd name="T11" fmla="*/ 57 h 255"/>
                <a:gd name="T12" fmla="*/ 425 w 425"/>
                <a:gd name="T13" fmla="*/ 142 h 255"/>
                <a:gd name="T14" fmla="*/ 340 w 425"/>
                <a:gd name="T15" fmla="*/ 142 h 255"/>
                <a:gd name="T16" fmla="*/ 340 w 425"/>
                <a:gd name="T17" fmla="*/ 170 h 255"/>
                <a:gd name="T18" fmla="*/ 369 w 425"/>
                <a:gd name="T19" fmla="*/ 198 h 255"/>
                <a:gd name="T20" fmla="*/ 227 w 425"/>
                <a:gd name="T21" fmla="*/ 255 h 255"/>
                <a:gd name="T22" fmla="*/ 170 w 425"/>
                <a:gd name="T23" fmla="*/ 142 h 255"/>
                <a:gd name="T24" fmla="*/ 85 w 425"/>
                <a:gd name="T25" fmla="*/ 142 h 255"/>
                <a:gd name="T26" fmla="*/ 0 w 425"/>
                <a:gd name="T27" fmla="*/ 85 h 255"/>
                <a:gd name="T28" fmla="*/ 57 w 425"/>
                <a:gd name="T2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255">
                  <a:moveTo>
                    <a:pt x="57" y="0"/>
                  </a:moveTo>
                  <a:lnTo>
                    <a:pt x="170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25" y="57"/>
                  </a:lnTo>
                  <a:lnTo>
                    <a:pt x="425" y="142"/>
                  </a:lnTo>
                  <a:lnTo>
                    <a:pt x="340" y="142"/>
                  </a:lnTo>
                  <a:lnTo>
                    <a:pt x="340" y="170"/>
                  </a:lnTo>
                  <a:lnTo>
                    <a:pt x="369" y="198"/>
                  </a:lnTo>
                  <a:lnTo>
                    <a:pt x="227" y="255"/>
                  </a:lnTo>
                  <a:lnTo>
                    <a:pt x="170" y="142"/>
                  </a:lnTo>
                  <a:lnTo>
                    <a:pt x="85" y="142"/>
                  </a:lnTo>
                  <a:lnTo>
                    <a:pt x="0" y="85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5" name="Freeform 315"/>
            <p:cNvSpPr>
              <a:spLocks/>
            </p:cNvSpPr>
            <p:nvPr/>
          </p:nvSpPr>
          <p:spPr bwMode="auto">
            <a:xfrm>
              <a:off x="1550" y="1651"/>
              <a:ext cx="340" cy="255"/>
            </a:xfrm>
            <a:custGeom>
              <a:avLst/>
              <a:gdLst>
                <a:gd name="T0" fmla="*/ 85 w 340"/>
                <a:gd name="T1" fmla="*/ 113 h 255"/>
                <a:gd name="T2" fmla="*/ 227 w 340"/>
                <a:gd name="T3" fmla="*/ 56 h 255"/>
                <a:gd name="T4" fmla="*/ 198 w 340"/>
                <a:gd name="T5" fmla="*/ 28 h 255"/>
                <a:gd name="T6" fmla="*/ 198 w 340"/>
                <a:gd name="T7" fmla="*/ 0 h 255"/>
                <a:gd name="T8" fmla="*/ 283 w 340"/>
                <a:gd name="T9" fmla="*/ 0 h 255"/>
                <a:gd name="T10" fmla="*/ 283 w 340"/>
                <a:gd name="T11" fmla="*/ 28 h 255"/>
                <a:gd name="T12" fmla="*/ 340 w 340"/>
                <a:gd name="T13" fmla="*/ 28 h 255"/>
                <a:gd name="T14" fmla="*/ 312 w 340"/>
                <a:gd name="T15" fmla="*/ 113 h 255"/>
                <a:gd name="T16" fmla="*/ 283 w 340"/>
                <a:gd name="T17" fmla="*/ 113 h 255"/>
                <a:gd name="T18" fmla="*/ 283 w 340"/>
                <a:gd name="T19" fmla="*/ 170 h 255"/>
                <a:gd name="T20" fmla="*/ 170 w 340"/>
                <a:gd name="T21" fmla="*/ 255 h 255"/>
                <a:gd name="T22" fmla="*/ 113 w 340"/>
                <a:gd name="T23" fmla="*/ 226 h 255"/>
                <a:gd name="T24" fmla="*/ 28 w 340"/>
                <a:gd name="T25" fmla="*/ 255 h 255"/>
                <a:gd name="T26" fmla="*/ 0 w 340"/>
                <a:gd name="T27" fmla="*/ 198 h 255"/>
                <a:gd name="T28" fmla="*/ 85 w 340"/>
                <a:gd name="T29" fmla="*/ 141 h 255"/>
                <a:gd name="T30" fmla="*/ 85 w 340"/>
                <a:gd name="T3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55">
                  <a:moveTo>
                    <a:pt x="85" y="113"/>
                  </a:moveTo>
                  <a:lnTo>
                    <a:pt x="227" y="56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283" y="28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255"/>
                  </a:lnTo>
                  <a:lnTo>
                    <a:pt x="113" y="226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41"/>
                  </a:lnTo>
                  <a:lnTo>
                    <a:pt x="85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6" name="Freeform 316"/>
            <p:cNvSpPr>
              <a:spLocks/>
            </p:cNvSpPr>
            <p:nvPr/>
          </p:nvSpPr>
          <p:spPr bwMode="auto">
            <a:xfrm>
              <a:off x="1833" y="1792"/>
              <a:ext cx="170" cy="312"/>
            </a:xfrm>
            <a:custGeom>
              <a:avLst/>
              <a:gdLst>
                <a:gd name="T0" fmla="*/ 0 w 170"/>
                <a:gd name="T1" fmla="*/ 57 h 312"/>
                <a:gd name="T2" fmla="*/ 0 w 170"/>
                <a:gd name="T3" fmla="*/ 312 h 312"/>
                <a:gd name="T4" fmla="*/ 85 w 170"/>
                <a:gd name="T5" fmla="*/ 256 h 312"/>
                <a:gd name="T6" fmla="*/ 170 w 170"/>
                <a:gd name="T7" fmla="*/ 227 h 312"/>
                <a:gd name="T8" fmla="*/ 142 w 170"/>
                <a:gd name="T9" fmla="*/ 170 h 312"/>
                <a:gd name="T10" fmla="*/ 142 w 170"/>
                <a:gd name="T11" fmla="*/ 57 h 312"/>
                <a:gd name="T12" fmla="*/ 57 w 170"/>
                <a:gd name="T13" fmla="*/ 0 h 312"/>
                <a:gd name="T14" fmla="*/ 0 w 170"/>
                <a:gd name="T15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312">
                  <a:moveTo>
                    <a:pt x="0" y="57"/>
                  </a:moveTo>
                  <a:lnTo>
                    <a:pt x="0" y="312"/>
                  </a:lnTo>
                  <a:lnTo>
                    <a:pt x="85" y="256"/>
                  </a:lnTo>
                  <a:lnTo>
                    <a:pt x="170" y="227"/>
                  </a:lnTo>
                  <a:lnTo>
                    <a:pt x="142" y="170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7" name="Freeform 317"/>
            <p:cNvSpPr>
              <a:spLocks/>
            </p:cNvSpPr>
            <p:nvPr/>
          </p:nvSpPr>
          <p:spPr bwMode="auto">
            <a:xfrm>
              <a:off x="1436" y="1821"/>
              <a:ext cx="539" cy="538"/>
            </a:xfrm>
            <a:custGeom>
              <a:avLst/>
              <a:gdLst>
                <a:gd name="T0" fmla="*/ 397 w 539"/>
                <a:gd name="T1" fmla="*/ 0 h 538"/>
                <a:gd name="T2" fmla="*/ 397 w 539"/>
                <a:gd name="T3" fmla="*/ 283 h 538"/>
                <a:gd name="T4" fmla="*/ 482 w 539"/>
                <a:gd name="T5" fmla="*/ 227 h 538"/>
                <a:gd name="T6" fmla="*/ 539 w 539"/>
                <a:gd name="T7" fmla="*/ 283 h 538"/>
                <a:gd name="T8" fmla="*/ 539 w 539"/>
                <a:gd name="T9" fmla="*/ 425 h 538"/>
                <a:gd name="T10" fmla="*/ 482 w 539"/>
                <a:gd name="T11" fmla="*/ 425 h 538"/>
                <a:gd name="T12" fmla="*/ 454 w 539"/>
                <a:gd name="T13" fmla="*/ 538 h 538"/>
                <a:gd name="T14" fmla="*/ 397 w 539"/>
                <a:gd name="T15" fmla="*/ 538 h 538"/>
                <a:gd name="T16" fmla="*/ 397 w 539"/>
                <a:gd name="T17" fmla="*/ 482 h 538"/>
                <a:gd name="T18" fmla="*/ 312 w 539"/>
                <a:gd name="T19" fmla="*/ 453 h 538"/>
                <a:gd name="T20" fmla="*/ 312 w 539"/>
                <a:gd name="T21" fmla="*/ 397 h 538"/>
                <a:gd name="T22" fmla="*/ 227 w 539"/>
                <a:gd name="T23" fmla="*/ 397 h 538"/>
                <a:gd name="T24" fmla="*/ 171 w 539"/>
                <a:gd name="T25" fmla="*/ 340 h 538"/>
                <a:gd name="T26" fmla="*/ 114 w 539"/>
                <a:gd name="T27" fmla="*/ 425 h 538"/>
                <a:gd name="T28" fmla="*/ 57 w 539"/>
                <a:gd name="T29" fmla="*/ 312 h 538"/>
                <a:gd name="T30" fmla="*/ 0 w 539"/>
                <a:gd name="T31" fmla="*/ 312 h 538"/>
                <a:gd name="T32" fmla="*/ 0 w 539"/>
                <a:gd name="T33" fmla="*/ 227 h 538"/>
                <a:gd name="T34" fmla="*/ 57 w 539"/>
                <a:gd name="T35" fmla="*/ 198 h 538"/>
                <a:gd name="T36" fmla="*/ 57 w 539"/>
                <a:gd name="T37" fmla="*/ 113 h 538"/>
                <a:gd name="T38" fmla="*/ 142 w 539"/>
                <a:gd name="T39" fmla="*/ 85 h 538"/>
                <a:gd name="T40" fmla="*/ 227 w 539"/>
                <a:gd name="T41" fmla="*/ 56 h 538"/>
                <a:gd name="T42" fmla="*/ 284 w 539"/>
                <a:gd name="T43" fmla="*/ 85 h 538"/>
                <a:gd name="T44" fmla="*/ 397 w 539"/>
                <a:gd name="T45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538">
                  <a:moveTo>
                    <a:pt x="397" y="0"/>
                  </a:moveTo>
                  <a:lnTo>
                    <a:pt x="397" y="283"/>
                  </a:lnTo>
                  <a:lnTo>
                    <a:pt x="482" y="227"/>
                  </a:lnTo>
                  <a:lnTo>
                    <a:pt x="539" y="283"/>
                  </a:lnTo>
                  <a:lnTo>
                    <a:pt x="539" y="425"/>
                  </a:lnTo>
                  <a:lnTo>
                    <a:pt x="482" y="425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97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27" y="397"/>
                  </a:lnTo>
                  <a:lnTo>
                    <a:pt x="171" y="340"/>
                  </a:lnTo>
                  <a:lnTo>
                    <a:pt x="114" y="42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8" name="Freeform 318"/>
            <p:cNvSpPr>
              <a:spLocks/>
            </p:cNvSpPr>
            <p:nvPr/>
          </p:nvSpPr>
          <p:spPr bwMode="auto">
            <a:xfrm>
              <a:off x="1578" y="120"/>
              <a:ext cx="596" cy="1134"/>
            </a:xfrm>
            <a:custGeom>
              <a:avLst/>
              <a:gdLst>
                <a:gd name="T0" fmla="*/ 0 w 596"/>
                <a:gd name="T1" fmla="*/ 992 h 1134"/>
                <a:gd name="T2" fmla="*/ 142 w 596"/>
                <a:gd name="T3" fmla="*/ 1077 h 1134"/>
                <a:gd name="T4" fmla="*/ 199 w 596"/>
                <a:gd name="T5" fmla="*/ 1134 h 1134"/>
                <a:gd name="T6" fmla="*/ 340 w 596"/>
                <a:gd name="T7" fmla="*/ 1105 h 1134"/>
                <a:gd name="T8" fmla="*/ 397 w 596"/>
                <a:gd name="T9" fmla="*/ 1077 h 1134"/>
                <a:gd name="T10" fmla="*/ 369 w 596"/>
                <a:gd name="T11" fmla="*/ 964 h 1134"/>
                <a:gd name="T12" fmla="*/ 284 w 596"/>
                <a:gd name="T13" fmla="*/ 623 h 1134"/>
                <a:gd name="T14" fmla="*/ 425 w 596"/>
                <a:gd name="T15" fmla="*/ 595 h 1134"/>
                <a:gd name="T16" fmla="*/ 510 w 596"/>
                <a:gd name="T17" fmla="*/ 453 h 1134"/>
                <a:gd name="T18" fmla="*/ 567 w 596"/>
                <a:gd name="T19" fmla="*/ 453 h 1134"/>
                <a:gd name="T20" fmla="*/ 596 w 596"/>
                <a:gd name="T21" fmla="*/ 340 h 1134"/>
                <a:gd name="T22" fmla="*/ 454 w 596"/>
                <a:gd name="T23" fmla="*/ 227 h 1134"/>
                <a:gd name="T24" fmla="*/ 425 w 596"/>
                <a:gd name="T25" fmla="*/ 28 h 1134"/>
                <a:gd name="T26" fmla="*/ 340 w 596"/>
                <a:gd name="T27" fmla="*/ 56 h 1134"/>
                <a:gd name="T28" fmla="*/ 284 w 596"/>
                <a:gd name="T29" fmla="*/ 0 h 1134"/>
                <a:gd name="T30" fmla="*/ 255 w 596"/>
                <a:gd name="T31" fmla="*/ 56 h 1134"/>
                <a:gd name="T32" fmla="*/ 284 w 596"/>
                <a:gd name="T33" fmla="*/ 227 h 1134"/>
                <a:gd name="T34" fmla="*/ 227 w 596"/>
                <a:gd name="T35" fmla="*/ 283 h 1134"/>
                <a:gd name="T36" fmla="*/ 170 w 596"/>
                <a:gd name="T37" fmla="*/ 255 h 1134"/>
                <a:gd name="T38" fmla="*/ 142 w 596"/>
                <a:gd name="T39" fmla="*/ 312 h 1134"/>
                <a:gd name="T40" fmla="*/ 227 w 596"/>
                <a:gd name="T41" fmla="*/ 482 h 1134"/>
                <a:gd name="T42" fmla="*/ 85 w 596"/>
                <a:gd name="T43" fmla="*/ 567 h 1134"/>
                <a:gd name="T44" fmla="*/ 0 w 596"/>
                <a:gd name="T45" fmla="*/ 737 h 1134"/>
                <a:gd name="T46" fmla="*/ 29 w 596"/>
                <a:gd name="T47" fmla="*/ 850 h 1134"/>
                <a:gd name="T48" fmla="*/ 0 w 596"/>
                <a:gd name="T49" fmla="*/ 9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1134">
                  <a:moveTo>
                    <a:pt x="0" y="992"/>
                  </a:moveTo>
                  <a:lnTo>
                    <a:pt x="142" y="1077"/>
                  </a:lnTo>
                  <a:lnTo>
                    <a:pt x="199" y="1134"/>
                  </a:lnTo>
                  <a:lnTo>
                    <a:pt x="340" y="1105"/>
                  </a:lnTo>
                  <a:lnTo>
                    <a:pt x="397" y="1077"/>
                  </a:lnTo>
                  <a:lnTo>
                    <a:pt x="369" y="964"/>
                  </a:lnTo>
                  <a:lnTo>
                    <a:pt x="284" y="623"/>
                  </a:lnTo>
                  <a:lnTo>
                    <a:pt x="425" y="595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96" y="340"/>
                  </a:lnTo>
                  <a:lnTo>
                    <a:pt x="454" y="227"/>
                  </a:lnTo>
                  <a:lnTo>
                    <a:pt x="425" y="28"/>
                  </a:lnTo>
                  <a:lnTo>
                    <a:pt x="340" y="56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227" y="482"/>
                  </a:lnTo>
                  <a:lnTo>
                    <a:pt x="85" y="567"/>
                  </a:lnTo>
                  <a:lnTo>
                    <a:pt x="0" y="737"/>
                  </a:lnTo>
                  <a:lnTo>
                    <a:pt x="29" y="850"/>
                  </a:lnTo>
                  <a:lnTo>
                    <a:pt x="0" y="99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0" name="Group 319"/>
          <p:cNvGrpSpPr>
            <a:grpSpLocks/>
          </p:cNvGrpSpPr>
          <p:nvPr/>
        </p:nvGrpSpPr>
        <p:grpSpPr bwMode="auto">
          <a:xfrm>
            <a:off x="4863179" y="354345"/>
            <a:ext cx="3747574" cy="6048541"/>
            <a:chOff x="643" y="120"/>
            <a:chExt cx="4847" cy="7823"/>
          </a:xfrm>
        </p:grpSpPr>
        <p:sp>
          <p:nvSpPr>
            <p:cNvPr id="181" name="Freeform 259"/>
            <p:cNvSpPr>
              <a:spLocks/>
            </p:cNvSpPr>
            <p:nvPr/>
          </p:nvSpPr>
          <p:spPr bwMode="auto">
            <a:xfrm>
              <a:off x="727" y="5420"/>
              <a:ext cx="2580" cy="2523"/>
            </a:xfrm>
            <a:custGeom>
              <a:avLst/>
              <a:gdLst>
                <a:gd name="T0" fmla="*/ 1134 w 2579"/>
                <a:gd name="T1" fmla="*/ 567 h 2523"/>
                <a:gd name="T2" fmla="*/ 1219 w 2579"/>
                <a:gd name="T3" fmla="*/ 397 h 2523"/>
                <a:gd name="T4" fmla="*/ 1360 w 2579"/>
                <a:gd name="T5" fmla="*/ 114 h 2523"/>
                <a:gd name="T6" fmla="*/ 1389 w 2579"/>
                <a:gd name="T7" fmla="*/ 28 h 2523"/>
                <a:gd name="T8" fmla="*/ 1531 w 2579"/>
                <a:gd name="T9" fmla="*/ 85 h 2523"/>
                <a:gd name="T10" fmla="*/ 1672 w 2579"/>
                <a:gd name="T11" fmla="*/ 199 h 2523"/>
                <a:gd name="T12" fmla="*/ 2098 w 2579"/>
                <a:gd name="T13" fmla="*/ 142 h 2523"/>
                <a:gd name="T14" fmla="*/ 2466 w 2579"/>
                <a:gd name="T15" fmla="*/ 85 h 2523"/>
                <a:gd name="T16" fmla="*/ 2494 w 2579"/>
                <a:gd name="T17" fmla="*/ 340 h 2523"/>
                <a:gd name="T18" fmla="*/ 2409 w 2579"/>
                <a:gd name="T19" fmla="*/ 737 h 2523"/>
                <a:gd name="T20" fmla="*/ 2409 w 2579"/>
                <a:gd name="T21" fmla="*/ 936 h 2523"/>
                <a:gd name="T22" fmla="*/ 2438 w 2579"/>
                <a:gd name="T23" fmla="*/ 1191 h 2523"/>
                <a:gd name="T24" fmla="*/ 2466 w 2579"/>
                <a:gd name="T25" fmla="*/ 1474 h 2523"/>
                <a:gd name="T26" fmla="*/ 2551 w 2579"/>
                <a:gd name="T27" fmla="*/ 1644 h 2523"/>
                <a:gd name="T28" fmla="*/ 2466 w 2579"/>
                <a:gd name="T29" fmla="*/ 1928 h 2523"/>
                <a:gd name="T30" fmla="*/ 2523 w 2579"/>
                <a:gd name="T31" fmla="*/ 2013 h 2523"/>
                <a:gd name="T32" fmla="*/ 2438 w 2579"/>
                <a:gd name="T33" fmla="*/ 2126 h 2523"/>
                <a:gd name="T34" fmla="*/ 2324 w 2579"/>
                <a:gd name="T35" fmla="*/ 2041 h 2523"/>
                <a:gd name="T36" fmla="*/ 2183 w 2579"/>
                <a:gd name="T37" fmla="*/ 2183 h 2523"/>
                <a:gd name="T38" fmla="*/ 2268 w 2579"/>
                <a:gd name="T39" fmla="*/ 2268 h 2523"/>
                <a:gd name="T40" fmla="*/ 2268 w 2579"/>
                <a:gd name="T41" fmla="*/ 2523 h 2523"/>
                <a:gd name="T42" fmla="*/ 2211 w 2579"/>
                <a:gd name="T43" fmla="*/ 2353 h 2523"/>
                <a:gd name="T44" fmla="*/ 2126 w 2579"/>
                <a:gd name="T45" fmla="*/ 2268 h 2523"/>
                <a:gd name="T46" fmla="*/ 2013 w 2579"/>
                <a:gd name="T47" fmla="*/ 2240 h 2523"/>
                <a:gd name="T48" fmla="*/ 1786 w 2579"/>
                <a:gd name="T49" fmla="*/ 2211 h 2523"/>
                <a:gd name="T50" fmla="*/ 1275 w 2579"/>
                <a:gd name="T51" fmla="*/ 2155 h 2523"/>
                <a:gd name="T52" fmla="*/ 737 w 2579"/>
                <a:gd name="T53" fmla="*/ 2325 h 2523"/>
                <a:gd name="T54" fmla="*/ 510 w 2579"/>
                <a:gd name="T55" fmla="*/ 2211 h 2523"/>
                <a:gd name="T56" fmla="*/ 340 w 2579"/>
                <a:gd name="T57" fmla="*/ 2126 h 2523"/>
                <a:gd name="T58" fmla="*/ 425 w 2579"/>
                <a:gd name="T59" fmla="*/ 1871 h 2523"/>
                <a:gd name="T60" fmla="*/ 453 w 2579"/>
                <a:gd name="T61" fmla="*/ 1701 h 2523"/>
                <a:gd name="T62" fmla="*/ 652 w 2579"/>
                <a:gd name="T63" fmla="*/ 1474 h 2523"/>
                <a:gd name="T64" fmla="*/ 340 w 2579"/>
                <a:gd name="T65" fmla="*/ 1219 h 2523"/>
                <a:gd name="T66" fmla="*/ 340 w 2579"/>
                <a:gd name="T67" fmla="*/ 1021 h 2523"/>
                <a:gd name="T68" fmla="*/ 113 w 2579"/>
                <a:gd name="T69" fmla="*/ 822 h 2523"/>
                <a:gd name="T70" fmla="*/ 170 w 2579"/>
                <a:gd name="T71" fmla="*/ 652 h 2523"/>
                <a:gd name="T72" fmla="*/ 538 w 2579"/>
                <a:gd name="T73" fmla="*/ 794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9" h="2523">
                  <a:moveTo>
                    <a:pt x="822" y="595"/>
                  </a:moveTo>
                  <a:lnTo>
                    <a:pt x="1134" y="567"/>
                  </a:lnTo>
                  <a:lnTo>
                    <a:pt x="1162" y="454"/>
                  </a:lnTo>
                  <a:lnTo>
                    <a:pt x="1219" y="397"/>
                  </a:lnTo>
                  <a:lnTo>
                    <a:pt x="1360" y="170"/>
                  </a:lnTo>
                  <a:lnTo>
                    <a:pt x="1360" y="114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531" y="0"/>
                  </a:lnTo>
                  <a:lnTo>
                    <a:pt x="1531" y="85"/>
                  </a:lnTo>
                  <a:lnTo>
                    <a:pt x="1672" y="142"/>
                  </a:lnTo>
                  <a:lnTo>
                    <a:pt x="1672" y="199"/>
                  </a:lnTo>
                  <a:lnTo>
                    <a:pt x="2013" y="114"/>
                  </a:lnTo>
                  <a:lnTo>
                    <a:pt x="2098" y="142"/>
                  </a:lnTo>
                  <a:lnTo>
                    <a:pt x="2211" y="57"/>
                  </a:lnTo>
                  <a:lnTo>
                    <a:pt x="2466" y="85"/>
                  </a:lnTo>
                  <a:lnTo>
                    <a:pt x="2579" y="255"/>
                  </a:lnTo>
                  <a:lnTo>
                    <a:pt x="2494" y="340"/>
                  </a:lnTo>
                  <a:lnTo>
                    <a:pt x="2494" y="454"/>
                  </a:lnTo>
                  <a:lnTo>
                    <a:pt x="2409" y="737"/>
                  </a:lnTo>
                  <a:lnTo>
                    <a:pt x="2466" y="794"/>
                  </a:lnTo>
                  <a:lnTo>
                    <a:pt x="2409" y="936"/>
                  </a:lnTo>
                  <a:lnTo>
                    <a:pt x="2523" y="1049"/>
                  </a:lnTo>
                  <a:lnTo>
                    <a:pt x="2438" y="1191"/>
                  </a:lnTo>
                  <a:lnTo>
                    <a:pt x="2523" y="1304"/>
                  </a:lnTo>
                  <a:lnTo>
                    <a:pt x="2466" y="1474"/>
                  </a:lnTo>
                  <a:lnTo>
                    <a:pt x="2579" y="1559"/>
                  </a:lnTo>
                  <a:lnTo>
                    <a:pt x="2551" y="1644"/>
                  </a:lnTo>
                  <a:lnTo>
                    <a:pt x="2409" y="1729"/>
                  </a:lnTo>
                  <a:lnTo>
                    <a:pt x="2466" y="1928"/>
                  </a:lnTo>
                  <a:lnTo>
                    <a:pt x="2551" y="1928"/>
                  </a:lnTo>
                  <a:lnTo>
                    <a:pt x="2523" y="2013"/>
                  </a:lnTo>
                  <a:lnTo>
                    <a:pt x="2409" y="1985"/>
                  </a:lnTo>
                  <a:lnTo>
                    <a:pt x="2438" y="2126"/>
                  </a:lnTo>
                  <a:lnTo>
                    <a:pt x="2296" y="2126"/>
                  </a:lnTo>
                  <a:lnTo>
                    <a:pt x="2324" y="2041"/>
                  </a:lnTo>
                  <a:lnTo>
                    <a:pt x="2239" y="2013"/>
                  </a:lnTo>
                  <a:lnTo>
                    <a:pt x="2183" y="2183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353" y="2325"/>
                  </a:lnTo>
                  <a:lnTo>
                    <a:pt x="2268" y="2523"/>
                  </a:lnTo>
                  <a:lnTo>
                    <a:pt x="2211" y="2495"/>
                  </a:lnTo>
                  <a:lnTo>
                    <a:pt x="2211" y="2353"/>
                  </a:lnTo>
                  <a:lnTo>
                    <a:pt x="2098" y="2353"/>
                  </a:lnTo>
                  <a:lnTo>
                    <a:pt x="2126" y="2268"/>
                  </a:lnTo>
                  <a:lnTo>
                    <a:pt x="2098" y="2211"/>
                  </a:lnTo>
                  <a:lnTo>
                    <a:pt x="2013" y="2240"/>
                  </a:lnTo>
                  <a:lnTo>
                    <a:pt x="1814" y="2098"/>
                  </a:lnTo>
                  <a:lnTo>
                    <a:pt x="1786" y="2211"/>
                  </a:lnTo>
                  <a:lnTo>
                    <a:pt x="1360" y="2268"/>
                  </a:lnTo>
                  <a:lnTo>
                    <a:pt x="1275" y="2155"/>
                  </a:lnTo>
                  <a:lnTo>
                    <a:pt x="793" y="2183"/>
                  </a:lnTo>
                  <a:lnTo>
                    <a:pt x="737" y="2325"/>
                  </a:lnTo>
                  <a:lnTo>
                    <a:pt x="482" y="2381"/>
                  </a:lnTo>
                  <a:lnTo>
                    <a:pt x="510" y="2211"/>
                  </a:lnTo>
                  <a:lnTo>
                    <a:pt x="397" y="2183"/>
                  </a:lnTo>
                  <a:lnTo>
                    <a:pt x="340" y="2126"/>
                  </a:lnTo>
                  <a:lnTo>
                    <a:pt x="453" y="2041"/>
                  </a:lnTo>
                  <a:lnTo>
                    <a:pt x="425" y="1871"/>
                  </a:lnTo>
                  <a:lnTo>
                    <a:pt x="482" y="1815"/>
                  </a:lnTo>
                  <a:lnTo>
                    <a:pt x="453" y="1701"/>
                  </a:lnTo>
                  <a:lnTo>
                    <a:pt x="595" y="1729"/>
                  </a:lnTo>
                  <a:lnTo>
                    <a:pt x="652" y="1474"/>
                  </a:lnTo>
                  <a:lnTo>
                    <a:pt x="510" y="1248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340" y="1021"/>
                  </a:lnTo>
                  <a:lnTo>
                    <a:pt x="198" y="794"/>
                  </a:lnTo>
                  <a:lnTo>
                    <a:pt x="113" y="822"/>
                  </a:lnTo>
                  <a:lnTo>
                    <a:pt x="0" y="766"/>
                  </a:lnTo>
                  <a:lnTo>
                    <a:pt x="170" y="652"/>
                  </a:lnTo>
                  <a:lnTo>
                    <a:pt x="340" y="652"/>
                  </a:lnTo>
                  <a:lnTo>
                    <a:pt x="538" y="794"/>
                  </a:lnTo>
                  <a:lnTo>
                    <a:pt x="822" y="5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2" name="Freeform 265"/>
            <p:cNvSpPr>
              <a:spLocks/>
            </p:cNvSpPr>
            <p:nvPr/>
          </p:nvSpPr>
          <p:spPr bwMode="auto">
            <a:xfrm>
              <a:off x="1436" y="3295"/>
              <a:ext cx="1815" cy="2721"/>
            </a:xfrm>
            <a:custGeom>
              <a:avLst/>
              <a:gdLst>
                <a:gd name="T0" fmla="*/ 426 w 1815"/>
                <a:gd name="T1" fmla="*/ 2693 h 2721"/>
                <a:gd name="T2" fmla="*/ 539 w 1815"/>
                <a:gd name="T3" fmla="*/ 2495 h 2721"/>
                <a:gd name="T4" fmla="*/ 652 w 1815"/>
                <a:gd name="T5" fmla="*/ 2240 h 2721"/>
                <a:gd name="T6" fmla="*/ 681 w 1815"/>
                <a:gd name="T7" fmla="*/ 2154 h 2721"/>
                <a:gd name="T8" fmla="*/ 823 w 1815"/>
                <a:gd name="T9" fmla="*/ 2211 h 2721"/>
                <a:gd name="T10" fmla="*/ 964 w 1815"/>
                <a:gd name="T11" fmla="*/ 2325 h 2721"/>
                <a:gd name="T12" fmla="*/ 1390 w 1815"/>
                <a:gd name="T13" fmla="*/ 2268 h 2721"/>
                <a:gd name="T14" fmla="*/ 1758 w 1815"/>
                <a:gd name="T15" fmla="*/ 2211 h 2721"/>
                <a:gd name="T16" fmla="*/ 1758 w 1815"/>
                <a:gd name="T17" fmla="*/ 2013 h 2721"/>
                <a:gd name="T18" fmla="*/ 1616 w 1815"/>
                <a:gd name="T19" fmla="*/ 1899 h 2721"/>
                <a:gd name="T20" fmla="*/ 1446 w 1815"/>
                <a:gd name="T21" fmla="*/ 1956 h 2721"/>
                <a:gd name="T22" fmla="*/ 1361 w 1815"/>
                <a:gd name="T23" fmla="*/ 1843 h 2721"/>
                <a:gd name="T24" fmla="*/ 1106 w 1815"/>
                <a:gd name="T25" fmla="*/ 1899 h 2721"/>
                <a:gd name="T26" fmla="*/ 681 w 1815"/>
                <a:gd name="T27" fmla="*/ 1786 h 2721"/>
                <a:gd name="T28" fmla="*/ 738 w 1815"/>
                <a:gd name="T29" fmla="*/ 1587 h 2721"/>
                <a:gd name="T30" fmla="*/ 908 w 1815"/>
                <a:gd name="T31" fmla="*/ 1389 h 2721"/>
                <a:gd name="T32" fmla="*/ 1163 w 1815"/>
                <a:gd name="T33" fmla="*/ 1417 h 2721"/>
                <a:gd name="T34" fmla="*/ 1390 w 1815"/>
                <a:gd name="T35" fmla="*/ 1219 h 2721"/>
                <a:gd name="T36" fmla="*/ 1049 w 1815"/>
                <a:gd name="T37" fmla="*/ 1049 h 2721"/>
                <a:gd name="T38" fmla="*/ 908 w 1815"/>
                <a:gd name="T39" fmla="*/ 850 h 2721"/>
                <a:gd name="T40" fmla="*/ 823 w 1815"/>
                <a:gd name="T41" fmla="*/ 652 h 2721"/>
                <a:gd name="T42" fmla="*/ 823 w 1815"/>
                <a:gd name="T43" fmla="*/ 425 h 2721"/>
                <a:gd name="T44" fmla="*/ 766 w 1815"/>
                <a:gd name="T45" fmla="*/ 283 h 2721"/>
                <a:gd name="T46" fmla="*/ 652 w 1815"/>
                <a:gd name="T47" fmla="*/ 142 h 2721"/>
                <a:gd name="T48" fmla="*/ 454 w 1815"/>
                <a:gd name="T49" fmla="*/ 142 h 2721"/>
                <a:gd name="T50" fmla="*/ 312 w 1815"/>
                <a:gd name="T51" fmla="*/ 85 h 2721"/>
                <a:gd name="T52" fmla="*/ 142 w 1815"/>
                <a:gd name="T53" fmla="*/ 85 h 2721"/>
                <a:gd name="T54" fmla="*/ 0 w 1815"/>
                <a:gd name="T55" fmla="*/ 198 h 2721"/>
                <a:gd name="T56" fmla="*/ 57 w 1815"/>
                <a:gd name="T57" fmla="*/ 680 h 2721"/>
                <a:gd name="T58" fmla="*/ 142 w 1815"/>
                <a:gd name="T59" fmla="*/ 1049 h 2721"/>
                <a:gd name="T60" fmla="*/ 312 w 1815"/>
                <a:gd name="T61" fmla="*/ 1106 h 2721"/>
                <a:gd name="T62" fmla="*/ 567 w 1815"/>
                <a:gd name="T63" fmla="*/ 1474 h 2721"/>
                <a:gd name="T64" fmla="*/ 397 w 1815"/>
                <a:gd name="T65" fmla="*/ 1644 h 2721"/>
                <a:gd name="T66" fmla="*/ 341 w 1815"/>
                <a:gd name="T67" fmla="*/ 1786 h 2721"/>
                <a:gd name="T68" fmla="*/ 312 w 1815"/>
                <a:gd name="T69" fmla="*/ 1871 h 2721"/>
                <a:gd name="T70" fmla="*/ 539 w 1815"/>
                <a:gd name="T71" fmla="*/ 2098 h 2721"/>
                <a:gd name="T72" fmla="*/ 341 w 1815"/>
                <a:gd name="T73" fmla="*/ 2438 h 2721"/>
                <a:gd name="T74" fmla="*/ 142 w 1815"/>
                <a:gd name="T75" fmla="*/ 2665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26" y="2693"/>
                  </a:lnTo>
                  <a:lnTo>
                    <a:pt x="454" y="2580"/>
                  </a:lnTo>
                  <a:lnTo>
                    <a:pt x="539" y="2495"/>
                  </a:lnTo>
                  <a:lnTo>
                    <a:pt x="652" y="2296"/>
                  </a:lnTo>
                  <a:lnTo>
                    <a:pt x="652" y="2240"/>
                  </a:lnTo>
                  <a:lnTo>
                    <a:pt x="681" y="2211"/>
                  </a:lnTo>
                  <a:lnTo>
                    <a:pt x="681" y="2154"/>
                  </a:lnTo>
                  <a:lnTo>
                    <a:pt x="823" y="2126"/>
                  </a:lnTo>
                  <a:lnTo>
                    <a:pt x="823" y="2211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305" y="2240"/>
                  </a:lnTo>
                  <a:lnTo>
                    <a:pt x="1390" y="2268"/>
                  </a:lnTo>
                  <a:lnTo>
                    <a:pt x="1503" y="2183"/>
                  </a:lnTo>
                  <a:lnTo>
                    <a:pt x="1758" y="2211"/>
                  </a:lnTo>
                  <a:lnTo>
                    <a:pt x="1815" y="2126"/>
                  </a:lnTo>
                  <a:lnTo>
                    <a:pt x="1758" y="2013"/>
                  </a:lnTo>
                  <a:lnTo>
                    <a:pt x="1701" y="1871"/>
                  </a:lnTo>
                  <a:lnTo>
                    <a:pt x="1616" y="1899"/>
                  </a:lnTo>
                  <a:lnTo>
                    <a:pt x="1588" y="1956"/>
                  </a:lnTo>
                  <a:lnTo>
                    <a:pt x="1446" y="1956"/>
                  </a:lnTo>
                  <a:lnTo>
                    <a:pt x="1475" y="1843"/>
                  </a:lnTo>
                  <a:lnTo>
                    <a:pt x="1361" y="1843"/>
                  </a:lnTo>
                  <a:lnTo>
                    <a:pt x="1248" y="1899"/>
                  </a:lnTo>
                  <a:lnTo>
                    <a:pt x="1106" y="1899"/>
                  </a:lnTo>
                  <a:lnTo>
                    <a:pt x="1021" y="1956"/>
                  </a:lnTo>
                  <a:lnTo>
                    <a:pt x="681" y="1786"/>
                  </a:lnTo>
                  <a:lnTo>
                    <a:pt x="681" y="1673"/>
                  </a:lnTo>
                  <a:lnTo>
                    <a:pt x="738" y="1587"/>
                  </a:lnTo>
                  <a:lnTo>
                    <a:pt x="709" y="1474"/>
                  </a:lnTo>
                  <a:lnTo>
                    <a:pt x="908" y="1389"/>
                  </a:lnTo>
                  <a:lnTo>
                    <a:pt x="993" y="1446"/>
                  </a:lnTo>
                  <a:lnTo>
                    <a:pt x="1163" y="1417"/>
                  </a:lnTo>
                  <a:lnTo>
                    <a:pt x="1163" y="1332"/>
                  </a:lnTo>
                  <a:lnTo>
                    <a:pt x="1390" y="1219"/>
                  </a:lnTo>
                  <a:lnTo>
                    <a:pt x="1191" y="1049"/>
                  </a:lnTo>
                  <a:lnTo>
                    <a:pt x="1049" y="1049"/>
                  </a:lnTo>
                  <a:lnTo>
                    <a:pt x="851" y="992"/>
                  </a:lnTo>
                  <a:lnTo>
                    <a:pt x="908" y="850"/>
                  </a:lnTo>
                  <a:lnTo>
                    <a:pt x="908" y="709"/>
                  </a:lnTo>
                  <a:lnTo>
                    <a:pt x="823" y="652"/>
                  </a:lnTo>
                  <a:lnTo>
                    <a:pt x="879" y="482"/>
                  </a:lnTo>
                  <a:lnTo>
                    <a:pt x="823" y="425"/>
                  </a:lnTo>
                  <a:lnTo>
                    <a:pt x="851" y="227"/>
                  </a:lnTo>
                  <a:lnTo>
                    <a:pt x="766" y="283"/>
                  </a:lnTo>
                  <a:lnTo>
                    <a:pt x="738" y="170"/>
                  </a:lnTo>
                  <a:lnTo>
                    <a:pt x="652" y="142"/>
                  </a:lnTo>
                  <a:lnTo>
                    <a:pt x="56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0" y="198"/>
                  </a:lnTo>
                  <a:lnTo>
                    <a:pt x="85" y="454"/>
                  </a:lnTo>
                  <a:lnTo>
                    <a:pt x="57" y="680"/>
                  </a:lnTo>
                  <a:lnTo>
                    <a:pt x="142" y="709"/>
                  </a:lnTo>
                  <a:lnTo>
                    <a:pt x="142" y="1049"/>
                  </a:lnTo>
                  <a:lnTo>
                    <a:pt x="256" y="1162"/>
                  </a:lnTo>
                  <a:lnTo>
                    <a:pt x="312" y="1106"/>
                  </a:lnTo>
                  <a:lnTo>
                    <a:pt x="454" y="1219"/>
                  </a:lnTo>
                  <a:lnTo>
                    <a:pt x="567" y="1474"/>
                  </a:lnTo>
                  <a:lnTo>
                    <a:pt x="539" y="1559"/>
                  </a:lnTo>
                  <a:lnTo>
                    <a:pt x="397" y="1644"/>
                  </a:lnTo>
                  <a:lnTo>
                    <a:pt x="454" y="1701"/>
                  </a:lnTo>
                  <a:lnTo>
                    <a:pt x="341" y="1786"/>
                  </a:lnTo>
                  <a:lnTo>
                    <a:pt x="397" y="1843"/>
                  </a:lnTo>
                  <a:lnTo>
                    <a:pt x="312" y="1871"/>
                  </a:lnTo>
                  <a:lnTo>
                    <a:pt x="397" y="2013"/>
                  </a:lnTo>
                  <a:lnTo>
                    <a:pt x="539" y="2098"/>
                  </a:lnTo>
                  <a:lnTo>
                    <a:pt x="567" y="2268"/>
                  </a:lnTo>
                  <a:lnTo>
                    <a:pt x="341" y="2438"/>
                  </a:lnTo>
                  <a:lnTo>
                    <a:pt x="312" y="2580"/>
                  </a:lnTo>
                  <a:lnTo>
                    <a:pt x="142" y="2665"/>
                  </a:lnTo>
                  <a:lnTo>
                    <a:pt x="114" y="27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3" name="Freeform 269"/>
            <p:cNvSpPr>
              <a:spLocks/>
            </p:cNvSpPr>
            <p:nvPr/>
          </p:nvSpPr>
          <p:spPr bwMode="auto">
            <a:xfrm>
              <a:off x="643" y="4826"/>
              <a:ext cx="1360" cy="1389"/>
            </a:xfrm>
            <a:custGeom>
              <a:avLst/>
              <a:gdLst>
                <a:gd name="T0" fmla="*/ 85 w 1360"/>
                <a:gd name="T1" fmla="*/ 1361 h 1389"/>
                <a:gd name="T2" fmla="*/ 255 w 1360"/>
                <a:gd name="T3" fmla="*/ 1247 h 1389"/>
                <a:gd name="T4" fmla="*/ 425 w 1360"/>
                <a:gd name="T5" fmla="*/ 1247 h 1389"/>
                <a:gd name="T6" fmla="*/ 623 w 1360"/>
                <a:gd name="T7" fmla="*/ 1389 h 1389"/>
                <a:gd name="T8" fmla="*/ 907 w 1360"/>
                <a:gd name="T9" fmla="*/ 1190 h 1389"/>
                <a:gd name="T10" fmla="*/ 935 w 1360"/>
                <a:gd name="T11" fmla="*/ 1134 h 1389"/>
                <a:gd name="T12" fmla="*/ 1105 w 1360"/>
                <a:gd name="T13" fmla="*/ 1049 h 1389"/>
                <a:gd name="T14" fmla="*/ 1134 w 1360"/>
                <a:gd name="T15" fmla="*/ 907 h 1389"/>
                <a:gd name="T16" fmla="*/ 1360 w 1360"/>
                <a:gd name="T17" fmla="*/ 737 h 1389"/>
                <a:gd name="T18" fmla="*/ 1332 w 1360"/>
                <a:gd name="T19" fmla="*/ 567 h 1389"/>
                <a:gd name="T20" fmla="*/ 1190 w 1360"/>
                <a:gd name="T21" fmla="*/ 482 h 1389"/>
                <a:gd name="T22" fmla="*/ 1105 w 1360"/>
                <a:gd name="T23" fmla="*/ 340 h 1389"/>
                <a:gd name="T24" fmla="*/ 1190 w 1360"/>
                <a:gd name="T25" fmla="*/ 312 h 1389"/>
                <a:gd name="T26" fmla="*/ 1134 w 1360"/>
                <a:gd name="T27" fmla="*/ 255 h 1389"/>
                <a:gd name="T28" fmla="*/ 1247 w 1360"/>
                <a:gd name="T29" fmla="*/ 170 h 1389"/>
                <a:gd name="T30" fmla="*/ 1190 w 1360"/>
                <a:gd name="T31" fmla="*/ 113 h 1389"/>
                <a:gd name="T32" fmla="*/ 907 w 1360"/>
                <a:gd name="T33" fmla="*/ 0 h 1389"/>
                <a:gd name="T34" fmla="*/ 878 w 1360"/>
                <a:gd name="T35" fmla="*/ 85 h 1389"/>
                <a:gd name="T36" fmla="*/ 793 w 1360"/>
                <a:gd name="T37" fmla="*/ 56 h 1389"/>
                <a:gd name="T38" fmla="*/ 652 w 1360"/>
                <a:gd name="T39" fmla="*/ 255 h 1389"/>
                <a:gd name="T40" fmla="*/ 737 w 1360"/>
                <a:gd name="T41" fmla="*/ 312 h 1389"/>
                <a:gd name="T42" fmla="*/ 623 w 1360"/>
                <a:gd name="T43" fmla="*/ 425 h 1389"/>
                <a:gd name="T44" fmla="*/ 595 w 1360"/>
                <a:gd name="T45" fmla="*/ 567 h 1389"/>
                <a:gd name="T46" fmla="*/ 311 w 1360"/>
                <a:gd name="T47" fmla="*/ 680 h 1389"/>
                <a:gd name="T48" fmla="*/ 255 w 1360"/>
                <a:gd name="T49" fmla="*/ 907 h 1389"/>
                <a:gd name="T50" fmla="*/ 85 w 1360"/>
                <a:gd name="T51" fmla="*/ 1049 h 1389"/>
                <a:gd name="T52" fmla="*/ 85 w 1360"/>
                <a:gd name="T53" fmla="*/ 1190 h 1389"/>
                <a:gd name="T54" fmla="*/ 0 w 1360"/>
                <a:gd name="T55" fmla="*/ 1304 h 1389"/>
                <a:gd name="T56" fmla="*/ 85 w 1360"/>
                <a:gd name="T57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389">
                  <a:moveTo>
                    <a:pt x="85" y="1361"/>
                  </a:moveTo>
                  <a:lnTo>
                    <a:pt x="255" y="1247"/>
                  </a:lnTo>
                  <a:lnTo>
                    <a:pt x="425" y="1247"/>
                  </a:lnTo>
                  <a:lnTo>
                    <a:pt x="623" y="1389"/>
                  </a:lnTo>
                  <a:lnTo>
                    <a:pt x="907" y="1190"/>
                  </a:lnTo>
                  <a:lnTo>
                    <a:pt x="935" y="1134"/>
                  </a:lnTo>
                  <a:lnTo>
                    <a:pt x="1105" y="1049"/>
                  </a:lnTo>
                  <a:lnTo>
                    <a:pt x="1134" y="907"/>
                  </a:lnTo>
                  <a:lnTo>
                    <a:pt x="1360" y="737"/>
                  </a:lnTo>
                  <a:lnTo>
                    <a:pt x="1332" y="567"/>
                  </a:lnTo>
                  <a:lnTo>
                    <a:pt x="1190" y="482"/>
                  </a:lnTo>
                  <a:lnTo>
                    <a:pt x="1105" y="340"/>
                  </a:lnTo>
                  <a:lnTo>
                    <a:pt x="1190" y="312"/>
                  </a:lnTo>
                  <a:lnTo>
                    <a:pt x="1134" y="255"/>
                  </a:lnTo>
                  <a:lnTo>
                    <a:pt x="1247" y="170"/>
                  </a:lnTo>
                  <a:lnTo>
                    <a:pt x="1190" y="113"/>
                  </a:lnTo>
                  <a:lnTo>
                    <a:pt x="907" y="0"/>
                  </a:lnTo>
                  <a:lnTo>
                    <a:pt x="878" y="85"/>
                  </a:lnTo>
                  <a:lnTo>
                    <a:pt x="793" y="56"/>
                  </a:lnTo>
                  <a:lnTo>
                    <a:pt x="652" y="255"/>
                  </a:lnTo>
                  <a:lnTo>
                    <a:pt x="737" y="312"/>
                  </a:lnTo>
                  <a:lnTo>
                    <a:pt x="623" y="425"/>
                  </a:lnTo>
                  <a:lnTo>
                    <a:pt x="595" y="567"/>
                  </a:lnTo>
                  <a:lnTo>
                    <a:pt x="311" y="680"/>
                  </a:lnTo>
                  <a:lnTo>
                    <a:pt x="255" y="907"/>
                  </a:lnTo>
                  <a:lnTo>
                    <a:pt x="85" y="1049"/>
                  </a:lnTo>
                  <a:lnTo>
                    <a:pt x="85" y="1190"/>
                  </a:lnTo>
                  <a:lnTo>
                    <a:pt x="0" y="1304"/>
                  </a:lnTo>
                  <a:lnTo>
                    <a:pt x="85" y="136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4" name="Freeform 272"/>
            <p:cNvSpPr>
              <a:spLocks/>
            </p:cNvSpPr>
            <p:nvPr/>
          </p:nvSpPr>
          <p:spPr bwMode="auto">
            <a:xfrm>
              <a:off x="2117" y="4344"/>
              <a:ext cx="1587" cy="964"/>
            </a:xfrm>
            <a:custGeom>
              <a:avLst/>
              <a:gdLst>
                <a:gd name="T0" fmla="*/ 709 w 1587"/>
                <a:gd name="T1" fmla="*/ 170 h 964"/>
                <a:gd name="T2" fmla="*/ 482 w 1587"/>
                <a:gd name="T3" fmla="*/ 283 h 964"/>
                <a:gd name="T4" fmla="*/ 482 w 1587"/>
                <a:gd name="T5" fmla="*/ 368 h 964"/>
                <a:gd name="T6" fmla="*/ 312 w 1587"/>
                <a:gd name="T7" fmla="*/ 397 h 964"/>
                <a:gd name="T8" fmla="*/ 227 w 1587"/>
                <a:gd name="T9" fmla="*/ 340 h 964"/>
                <a:gd name="T10" fmla="*/ 28 w 1587"/>
                <a:gd name="T11" fmla="*/ 425 h 964"/>
                <a:gd name="T12" fmla="*/ 57 w 1587"/>
                <a:gd name="T13" fmla="*/ 538 h 964"/>
                <a:gd name="T14" fmla="*/ 0 w 1587"/>
                <a:gd name="T15" fmla="*/ 624 h 964"/>
                <a:gd name="T16" fmla="*/ 0 w 1587"/>
                <a:gd name="T17" fmla="*/ 737 h 964"/>
                <a:gd name="T18" fmla="*/ 340 w 1587"/>
                <a:gd name="T19" fmla="*/ 907 h 964"/>
                <a:gd name="T20" fmla="*/ 425 w 1587"/>
                <a:gd name="T21" fmla="*/ 850 h 964"/>
                <a:gd name="T22" fmla="*/ 567 w 1587"/>
                <a:gd name="T23" fmla="*/ 850 h 964"/>
                <a:gd name="T24" fmla="*/ 680 w 1587"/>
                <a:gd name="T25" fmla="*/ 794 h 964"/>
                <a:gd name="T26" fmla="*/ 794 w 1587"/>
                <a:gd name="T27" fmla="*/ 794 h 964"/>
                <a:gd name="T28" fmla="*/ 765 w 1587"/>
                <a:gd name="T29" fmla="*/ 907 h 964"/>
                <a:gd name="T30" fmla="*/ 907 w 1587"/>
                <a:gd name="T31" fmla="*/ 907 h 964"/>
                <a:gd name="T32" fmla="*/ 935 w 1587"/>
                <a:gd name="T33" fmla="*/ 850 h 964"/>
                <a:gd name="T34" fmla="*/ 1020 w 1587"/>
                <a:gd name="T35" fmla="*/ 822 h 964"/>
                <a:gd name="T36" fmla="*/ 1077 w 1587"/>
                <a:gd name="T37" fmla="*/ 964 h 964"/>
                <a:gd name="T38" fmla="*/ 1134 w 1587"/>
                <a:gd name="T39" fmla="*/ 879 h 964"/>
                <a:gd name="T40" fmla="*/ 1361 w 1587"/>
                <a:gd name="T41" fmla="*/ 850 h 964"/>
                <a:gd name="T42" fmla="*/ 1389 w 1587"/>
                <a:gd name="T43" fmla="*/ 624 h 964"/>
                <a:gd name="T44" fmla="*/ 1474 w 1587"/>
                <a:gd name="T45" fmla="*/ 453 h 964"/>
                <a:gd name="T46" fmla="*/ 1559 w 1587"/>
                <a:gd name="T47" fmla="*/ 453 h 964"/>
                <a:gd name="T48" fmla="*/ 1531 w 1587"/>
                <a:gd name="T49" fmla="*/ 368 h 964"/>
                <a:gd name="T50" fmla="*/ 1587 w 1587"/>
                <a:gd name="T51" fmla="*/ 227 h 964"/>
                <a:gd name="T52" fmla="*/ 1531 w 1587"/>
                <a:gd name="T53" fmla="*/ 170 h 964"/>
                <a:gd name="T54" fmla="*/ 1531 w 1587"/>
                <a:gd name="T55" fmla="*/ 85 h 964"/>
                <a:gd name="T56" fmla="*/ 1162 w 1587"/>
                <a:gd name="T57" fmla="*/ 0 h 964"/>
                <a:gd name="T58" fmla="*/ 879 w 1587"/>
                <a:gd name="T59" fmla="*/ 113 h 964"/>
                <a:gd name="T60" fmla="*/ 794 w 1587"/>
                <a:gd name="T61" fmla="*/ 85 h 964"/>
                <a:gd name="T62" fmla="*/ 709 w 1587"/>
                <a:gd name="T63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7" h="964">
                  <a:moveTo>
                    <a:pt x="709" y="170"/>
                  </a:moveTo>
                  <a:lnTo>
                    <a:pt x="482" y="283"/>
                  </a:lnTo>
                  <a:lnTo>
                    <a:pt x="482" y="368"/>
                  </a:lnTo>
                  <a:lnTo>
                    <a:pt x="312" y="397"/>
                  </a:lnTo>
                  <a:lnTo>
                    <a:pt x="227" y="340"/>
                  </a:lnTo>
                  <a:lnTo>
                    <a:pt x="28" y="425"/>
                  </a:lnTo>
                  <a:lnTo>
                    <a:pt x="57" y="538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567" y="850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65" y="907"/>
                  </a:lnTo>
                  <a:lnTo>
                    <a:pt x="907" y="907"/>
                  </a:lnTo>
                  <a:lnTo>
                    <a:pt x="935" y="850"/>
                  </a:lnTo>
                  <a:lnTo>
                    <a:pt x="1020" y="822"/>
                  </a:lnTo>
                  <a:lnTo>
                    <a:pt x="1077" y="964"/>
                  </a:lnTo>
                  <a:lnTo>
                    <a:pt x="1134" y="879"/>
                  </a:lnTo>
                  <a:lnTo>
                    <a:pt x="1361" y="850"/>
                  </a:lnTo>
                  <a:lnTo>
                    <a:pt x="1389" y="624"/>
                  </a:lnTo>
                  <a:lnTo>
                    <a:pt x="1474" y="453"/>
                  </a:lnTo>
                  <a:lnTo>
                    <a:pt x="1559" y="453"/>
                  </a:lnTo>
                  <a:lnTo>
                    <a:pt x="1531" y="368"/>
                  </a:lnTo>
                  <a:lnTo>
                    <a:pt x="1587" y="227"/>
                  </a:lnTo>
                  <a:lnTo>
                    <a:pt x="1531" y="170"/>
                  </a:lnTo>
                  <a:lnTo>
                    <a:pt x="1531" y="85"/>
                  </a:lnTo>
                  <a:lnTo>
                    <a:pt x="1162" y="0"/>
                  </a:lnTo>
                  <a:lnTo>
                    <a:pt x="879" y="113"/>
                  </a:lnTo>
                  <a:lnTo>
                    <a:pt x="794" y="85"/>
                  </a:lnTo>
                  <a:lnTo>
                    <a:pt x="709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5" name="Freeform 273"/>
            <p:cNvSpPr>
              <a:spLocks/>
            </p:cNvSpPr>
            <p:nvPr/>
          </p:nvSpPr>
          <p:spPr bwMode="auto">
            <a:xfrm>
              <a:off x="3109" y="3522"/>
              <a:ext cx="1673" cy="1559"/>
            </a:xfrm>
            <a:custGeom>
              <a:avLst/>
              <a:gdLst>
                <a:gd name="T0" fmla="*/ 170 w 1673"/>
                <a:gd name="T1" fmla="*/ 822 h 1559"/>
                <a:gd name="T2" fmla="*/ 539 w 1673"/>
                <a:gd name="T3" fmla="*/ 907 h 1559"/>
                <a:gd name="T4" fmla="*/ 539 w 1673"/>
                <a:gd name="T5" fmla="*/ 992 h 1559"/>
                <a:gd name="T6" fmla="*/ 595 w 1673"/>
                <a:gd name="T7" fmla="*/ 1049 h 1559"/>
                <a:gd name="T8" fmla="*/ 539 w 1673"/>
                <a:gd name="T9" fmla="*/ 1190 h 1559"/>
                <a:gd name="T10" fmla="*/ 567 w 1673"/>
                <a:gd name="T11" fmla="*/ 1275 h 1559"/>
                <a:gd name="T12" fmla="*/ 737 w 1673"/>
                <a:gd name="T13" fmla="*/ 1304 h 1559"/>
                <a:gd name="T14" fmla="*/ 936 w 1673"/>
                <a:gd name="T15" fmla="*/ 1190 h 1559"/>
                <a:gd name="T16" fmla="*/ 964 w 1673"/>
                <a:gd name="T17" fmla="*/ 1360 h 1559"/>
                <a:gd name="T18" fmla="*/ 1049 w 1673"/>
                <a:gd name="T19" fmla="*/ 1474 h 1559"/>
                <a:gd name="T20" fmla="*/ 1191 w 1673"/>
                <a:gd name="T21" fmla="*/ 1474 h 1559"/>
                <a:gd name="T22" fmla="*/ 1247 w 1673"/>
                <a:gd name="T23" fmla="*/ 1531 h 1559"/>
                <a:gd name="T24" fmla="*/ 1446 w 1673"/>
                <a:gd name="T25" fmla="*/ 1559 h 1559"/>
                <a:gd name="T26" fmla="*/ 1474 w 1673"/>
                <a:gd name="T27" fmla="*/ 1502 h 1559"/>
                <a:gd name="T28" fmla="*/ 1616 w 1673"/>
                <a:gd name="T29" fmla="*/ 1417 h 1559"/>
                <a:gd name="T30" fmla="*/ 1616 w 1673"/>
                <a:gd name="T31" fmla="*/ 1332 h 1559"/>
                <a:gd name="T32" fmla="*/ 1531 w 1673"/>
                <a:gd name="T33" fmla="*/ 1304 h 1559"/>
                <a:gd name="T34" fmla="*/ 1673 w 1673"/>
                <a:gd name="T35" fmla="*/ 1162 h 1559"/>
                <a:gd name="T36" fmla="*/ 1673 w 1673"/>
                <a:gd name="T37" fmla="*/ 1077 h 1559"/>
                <a:gd name="T38" fmla="*/ 1616 w 1673"/>
                <a:gd name="T39" fmla="*/ 1020 h 1559"/>
                <a:gd name="T40" fmla="*/ 1559 w 1673"/>
                <a:gd name="T41" fmla="*/ 850 h 1559"/>
                <a:gd name="T42" fmla="*/ 1474 w 1673"/>
                <a:gd name="T43" fmla="*/ 822 h 1559"/>
                <a:gd name="T44" fmla="*/ 1446 w 1673"/>
                <a:gd name="T45" fmla="*/ 652 h 1559"/>
                <a:gd name="T46" fmla="*/ 1531 w 1673"/>
                <a:gd name="T47" fmla="*/ 623 h 1559"/>
                <a:gd name="T48" fmla="*/ 1673 w 1673"/>
                <a:gd name="T49" fmla="*/ 510 h 1559"/>
                <a:gd name="T50" fmla="*/ 1503 w 1673"/>
                <a:gd name="T51" fmla="*/ 397 h 1559"/>
                <a:gd name="T52" fmla="*/ 1418 w 1673"/>
                <a:gd name="T53" fmla="*/ 113 h 1559"/>
                <a:gd name="T54" fmla="*/ 1247 w 1673"/>
                <a:gd name="T55" fmla="*/ 113 h 1559"/>
                <a:gd name="T56" fmla="*/ 1219 w 1673"/>
                <a:gd name="T57" fmla="*/ 283 h 1559"/>
                <a:gd name="T58" fmla="*/ 1106 w 1673"/>
                <a:gd name="T59" fmla="*/ 312 h 1559"/>
                <a:gd name="T60" fmla="*/ 851 w 1673"/>
                <a:gd name="T61" fmla="*/ 198 h 1559"/>
                <a:gd name="T62" fmla="*/ 765 w 1673"/>
                <a:gd name="T63" fmla="*/ 255 h 1559"/>
                <a:gd name="T64" fmla="*/ 652 w 1673"/>
                <a:gd name="T65" fmla="*/ 227 h 1559"/>
                <a:gd name="T66" fmla="*/ 680 w 1673"/>
                <a:gd name="T67" fmla="*/ 141 h 1559"/>
                <a:gd name="T68" fmla="*/ 567 w 1673"/>
                <a:gd name="T69" fmla="*/ 0 h 1559"/>
                <a:gd name="T70" fmla="*/ 454 w 1673"/>
                <a:gd name="T71" fmla="*/ 56 h 1559"/>
                <a:gd name="T72" fmla="*/ 312 w 1673"/>
                <a:gd name="T73" fmla="*/ 28 h 1559"/>
                <a:gd name="T74" fmla="*/ 312 w 1673"/>
                <a:gd name="T75" fmla="*/ 85 h 1559"/>
                <a:gd name="T76" fmla="*/ 227 w 1673"/>
                <a:gd name="T77" fmla="*/ 56 h 1559"/>
                <a:gd name="T78" fmla="*/ 227 w 1673"/>
                <a:gd name="T79" fmla="*/ 113 h 1559"/>
                <a:gd name="T80" fmla="*/ 142 w 1673"/>
                <a:gd name="T81" fmla="*/ 141 h 1559"/>
                <a:gd name="T82" fmla="*/ 113 w 1673"/>
                <a:gd name="T83" fmla="*/ 227 h 1559"/>
                <a:gd name="T84" fmla="*/ 0 w 1673"/>
                <a:gd name="T85" fmla="*/ 340 h 1559"/>
                <a:gd name="T86" fmla="*/ 142 w 1673"/>
                <a:gd name="T87" fmla="*/ 482 h 1559"/>
                <a:gd name="T88" fmla="*/ 170 w 1673"/>
                <a:gd name="T89" fmla="*/ 82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3" h="1559">
                  <a:moveTo>
                    <a:pt x="170" y="822"/>
                  </a:moveTo>
                  <a:lnTo>
                    <a:pt x="539" y="907"/>
                  </a:lnTo>
                  <a:lnTo>
                    <a:pt x="539" y="992"/>
                  </a:lnTo>
                  <a:lnTo>
                    <a:pt x="595" y="1049"/>
                  </a:lnTo>
                  <a:lnTo>
                    <a:pt x="539" y="1190"/>
                  </a:lnTo>
                  <a:lnTo>
                    <a:pt x="567" y="1275"/>
                  </a:lnTo>
                  <a:lnTo>
                    <a:pt x="737" y="1304"/>
                  </a:lnTo>
                  <a:lnTo>
                    <a:pt x="936" y="1190"/>
                  </a:lnTo>
                  <a:lnTo>
                    <a:pt x="964" y="1360"/>
                  </a:lnTo>
                  <a:lnTo>
                    <a:pt x="1049" y="1474"/>
                  </a:lnTo>
                  <a:lnTo>
                    <a:pt x="1191" y="1474"/>
                  </a:lnTo>
                  <a:lnTo>
                    <a:pt x="1247" y="1531"/>
                  </a:lnTo>
                  <a:lnTo>
                    <a:pt x="1446" y="1559"/>
                  </a:lnTo>
                  <a:lnTo>
                    <a:pt x="1474" y="1502"/>
                  </a:lnTo>
                  <a:lnTo>
                    <a:pt x="1616" y="1417"/>
                  </a:lnTo>
                  <a:lnTo>
                    <a:pt x="1616" y="1332"/>
                  </a:lnTo>
                  <a:lnTo>
                    <a:pt x="1531" y="1304"/>
                  </a:lnTo>
                  <a:lnTo>
                    <a:pt x="1673" y="1162"/>
                  </a:lnTo>
                  <a:lnTo>
                    <a:pt x="1673" y="1077"/>
                  </a:lnTo>
                  <a:lnTo>
                    <a:pt x="1616" y="1020"/>
                  </a:lnTo>
                  <a:lnTo>
                    <a:pt x="1559" y="850"/>
                  </a:lnTo>
                  <a:lnTo>
                    <a:pt x="1474" y="822"/>
                  </a:lnTo>
                  <a:lnTo>
                    <a:pt x="1446" y="652"/>
                  </a:lnTo>
                  <a:lnTo>
                    <a:pt x="1531" y="623"/>
                  </a:lnTo>
                  <a:lnTo>
                    <a:pt x="1673" y="510"/>
                  </a:lnTo>
                  <a:lnTo>
                    <a:pt x="1503" y="397"/>
                  </a:lnTo>
                  <a:lnTo>
                    <a:pt x="1418" y="113"/>
                  </a:lnTo>
                  <a:lnTo>
                    <a:pt x="1247" y="113"/>
                  </a:lnTo>
                  <a:lnTo>
                    <a:pt x="1219" y="283"/>
                  </a:lnTo>
                  <a:lnTo>
                    <a:pt x="1106" y="312"/>
                  </a:lnTo>
                  <a:lnTo>
                    <a:pt x="851" y="198"/>
                  </a:lnTo>
                  <a:lnTo>
                    <a:pt x="765" y="255"/>
                  </a:lnTo>
                  <a:lnTo>
                    <a:pt x="652" y="227"/>
                  </a:lnTo>
                  <a:lnTo>
                    <a:pt x="680" y="141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42" y="141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142" y="482"/>
                  </a:lnTo>
                  <a:lnTo>
                    <a:pt x="170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6" name="Freeform 274"/>
            <p:cNvSpPr>
              <a:spLocks/>
            </p:cNvSpPr>
            <p:nvPr/>
          </p:nvSpPr>
          <p:spPr bwMode="auto">
            <a:xfrm>
              <a:off x="3081" y="1310"/>
              <a:ext cx="1559" cy="1815"/>
            </a:xfrm>
            <a:custGeom>
              <a:avLst/>
              <a:gdLst>
                <a:gd name="T0" fmla="*/ 1559 w 1559"/>
                <a:gd name="T1" fmla="*/ 709 h 1815"/>
                <a:gd name="T2" fmla="*/ 1474 w 1559"/>
                <a:gd name="T3" fmla="*/ 851 h 1815"/>
                <a:gd name="T4" fmla="*/ 1531 w 1559"/>
                <a:gd name="T5" fmla="*/ 851 h 1815"/>
                <a:gd name="T6" fmla="*/ 1531 w 1559"/>
                <a:gd name="T7" fmla="*/ 936 h 1815"/>
                <a:gd name="T8" fmla="*/ 1389 w 1559"/>
                <a:gd name="T9" fmla="*/ 993 h 1815"/>
                <a:gd name="T10" fmla="*/ 1474 w 1559"/>
                <a:gd name="T11" fmla="*/ 1049 h 1815"/>
                <a:gd name="T12" fmla="*/ 1389 w 1559"/>
                <a:gd name="T13" fmla="*/ 1106 h 1815"/>
                <a:gd name="T14" fmla="*/ 1360 w 1559"/>
                <a:gd name="T15" fmla="*/ 1248 h 1815"/>
                <a:gd name="T16" fmla="*/ 1275 w 1559"/>
                <a:gd name="T17" fmla="*/ 1276 h 1815"/>
                <a:gd name="T18" fmla="*/ 1304 w 1559"/>
                <a:gd name="T19" fmla="*/ 1390 h 1815"/>
                <a:gd name="T20" fmla="*/ 1049 w 1559"/>
                <a:gd name="T21" fmla="*/ 1361 h 1815"/>
                <a:gd name="T22" fmla="*/ 1162 w 1559"/>
                <a:gd name="T23" fmla="*/ 1446 h 1815"/>
                <a:gd name="T24" fmla="*/ 1020 w 1559"/>
                <a:gd name="T25" fmla="*/ 1560 h 1815"/>
                <a:gd name="T26" fmla="*/ 907 w 1559"/>
                <a:gd name="T27" fmla="*/ 1588 h 1815"/>
                <a:gd name="T28" fmla="*/ 850 w 1559"/>
                <a:gd name="T29" fmla="*/ 1701 h 1815"/>
                <a:gd name="T30" fmla="*/ 623 w 1559"/>
                <a:gd name="T31" fmla="*/ 1730 h 1815"/>
                <a:gd name="T32" fmla="*/ 482 w 1559"/>
                <a:gd name="T33" fmla="*/ 1786 h 1815"/>
                <a:gd name="T34" fmla="*/ 453 w 1559"/>
                <a:gd name="T35" fmla="*/ 1758 h 1815"/>
                <a:gd name="T36" fmla="*/ 425 w 1559"/>
                <a:gd name="T37" fmla="*/ 1815 h 1815"/>
                <a:gd name="T38" fmla="*/ 312 w 1559"/>
                <a:gd name="T39" fmla="*/ 1815 h 1815"/>
                <a:gd name="T40" fmla="*/ 255 w 1559"/>
                <a:gd name="T41" fmla="*/ 1701 h 1815"/>
                <a:gd name="T42" fmla="*/ 141 w 1559"/>
                <a:gd name="T43" fmla="*/ 1645 h 1815"/>
                <a:gd name="T44" fmla="*/ 56 w 1559"/>
                <a:gd name="T45" fmla="*/ 1645 h 1815"/>
                <a:gd name="T46" fmla="*/ 0 w 1559"/>
                <a:gd name="T47" fmla="*/ 1588 h 1815"/>
                <a:gd name="T48" fmla="*/ 56 w 1559"/>
                <a:gd name="T49" fmla="*/ 1503 h 1815"/>
                <a:gd name="T50" fmla="*/ 28 w 1559"/>
                <a:gd name="T51" fmla="*/ 1390 h 1815"/>
                <a:gd name="T52" fmla="*/ 170 w 1559"/>
                <a:gd name="T53" fmla="*/ 1191 h 1815"/>
                <a:gd name="T54" fmla="*/ 170 w 1559"/>
                <a:gd name="T55" fmla="*/ 1049 h 1815"/>
                <a:gd name="T56" fmla="*/ 340 w 1559"/>
                <a:gd name="T57" fmla="*/ 964 h 1815"/>
                <a:gd name="T58" fmla="*/ 425 w 1559"/>
                <a:gd name="T59" fmla="*/ 851 h 1815"/>
                <a:gd name="T60" fmla="*/ 397 w 1559"/>
                <a:gd name="T61" fmla="*/ 738 h 1815"/>
                <a:gd name="T62" fmla="*/ 453 w 1559"/>
                <a:gd name="T63" fmla="*/ 681 h 1815"/>
                <a:gd name="T64" fmla="*/ 623 w 1559"/>
                <a:gd name="T65" fmla="*/ 681 h 1815"/>
                <a:gd name="T66" fmla="*/ 652 w 1559"/>
                <a:gd name="T67" fmla="*/ 539 h 1815"/>
                <a:gd name="T68" fmla="*/ 595 w 1559"/>
                <a:gd name="T69" fmla="*/ 454 h 1815"/>
                <a:gd name="T70" fmla="*/ 680 w 1559"/>
                <a:gd name="T71" fmla="*/ 284 h 1815"/>
                <a:gd name="T72" fmla="*/ 879 w 1559"/>
                <a:gd name="T73" fmla="*/ 142 h 1815"/>
                <a:gd name="T74" fmla="*/ 964 w 1559"/>
                <a:gd name="T75" fmla="*/ 0 h 1815"/>
                <a:gd name="T76" fmla="*/ 1105 w 1559"/>
                <a:gd name="T77" fmla="*/ 142 h 1815"/>
                <a:gd name="T78" fmla="*/ 1247 w 1559"/>
                <a:gd name="T79" fmla="*/ 171 h 1815"/>
                <a:gd name="T80" fmla="*/ 1134 w 1559"/>
                <a:gd name="T81" fmla="*/ 312 h 1815"/>
                <a:gd name="T82" fmla="*/ 1190 w 1559"/>
                <a:gd name="T83" fmla="*/ 397 h 1815"/>
                <a:gd name="T84" fmla="*/ 1134 w 1559"/>
                <a:gd name="T85" fmla="*/ 482 h 1815"/>
                <a:gd name="T86" fmla="*/ 1247 w 1559"/>
                <a:gd name="T87" fmla="*/ 624 h 1815"/>
                <a:gd name="T88" fmla="*/ 1559 w 1559"/>
                <a:gd name="T89" fmla="*/ 70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9" h="1815">
                  <a:moveTo>
                    <a:pt x="1559" y="709"/>
                  </a:moveTo>
                  <a:lnTo>
                    <a:pt x="1474" y="851"/>
                  </a:lnTo>
                  <a:lnTo>
                    <a:pt x="1531" y="851"/>
                  </a:lnTo>
                  <a:lnTo>
                    <a:pt x="1531" y="936"/>
                  </a:lnTo>
                  <a:lnTo>
                    <a:pt x="1389" y="993"/>
                  </a:lnTo>
                  <a:lnTo>
                    <a:pt x="1474" y="1049"/>
                  </a:lnTo>
                  <a:lnTo>
                    <a:pt x="1389" y="1106"/>
                  </a:lnTo>
                  <a:lnTo>
                    <a:pt x="1360" y="1248"/>
                  </a:lnTo>
                  <a:lnTo>
                    <a:pt x="1275" y="1276"/>
                  </a:lnTo>
                  <a:lnTo>
                    <a:pt x="1304" y="1390"/>
                  </a:lnTo>
                  <a:lnTo>
                    <a:pt x="1049" y="1361"/>
                  </a:lnTo>
                  <a:lnTo>
                    <a:pt x="1162" y="1446"/>
                  </a:lnTo>
                  <a:lnTo>
                    <a:pt x="1020" y="1560"/>
                  </a:lnTo>
                  <a:lnTo>
                    <a:pt x="907" y="1588"/>
                  </a:lnTo>
                  <a:lnTo>
                    <a:pt x="850" y="1701"/>
                  </a:lnTo>
                  <a:lnTo>
                    <a:pt x="623" y="1730"/>
                  </a:lnTo>
                  <a:lnTo>
                    <a:pt x="482" y="1786"/>
                  </a:lnTo>
                  <a:lnTo>
                    <a:pt x="453" y="1758"/>
                  </a:lnTo>
                  <a:lnTo>
                    <a:pt x="425" y="1815"/>
                  </a:lnTo>
                  <a:lnTo>
                    <a:pt x="312" y="1815"/>
                  </a:lnTo>
                  <a:lnTo>
                    <a:pt x="255" y="1701"/>
                  </a:lnTo>
                  <a:lnTo>
                    <a:pt x="141" y="1645"/>
                  </a:lnTo>
                  <a:lnTo>
                    <a:pt x="56" y="1645"/>
                  </a:lnTo>
                  <a:lnTo>
                    <a:pt x="0" y="1588"/>
                  </a:lnTo>
                  <a:lnTo>
                    <a:pt x="56" y="1503"/>
                  </a:lnTo>
                  <a:lnTo>
                    <a:pt x="28" y="1390"/>
                  </a:lnTo>
                  <a:lnTo>
                    <a:pt x="170" y="1191"/>
                  </a:lnTo>
                  <a:lnTo>
                    <a:pt x="170" y="1049"/>
                  </a:lnTo>
                  <a:lnTo>
                    <a:pt x="340" y="964"/>
                  </a:lnTo>
                  <a:lnTo>
                    <a:pt x="425" y="851"/>
                  </a:lnTo>
                  <a:lnTo>
                    <a:pt x="397" y="738"/>
                  </a:lnTo>
                  <a:lnTo>
                    <a:pt x="453" y="681"/>
                  </a:lnTo>
                  <a:lnTo>
                    <a:pt x="623" y="681"/>
                  </a:lnTo>
                  <a:lnTo>
                    <a:pt x="652" y="539"/>
                  </a:lnTo>
                  <a:lnTo>
                    <a:pt x="595" y="454"/>
                  </a:lnTo>
                  <a:lnTo>
                    <a:pt x="680" y="284"/>
                  </a:lnTo>
                  <a:lnTo>
                    <a:pt x="879" y="142"/>
                  </a:lnTo>
                  <a:lnTo>
                    <a:pt x="964" y="0"/>
                  </a:lnTo>
                  <a:lnTo>
                    <a:pt x="1105" y="142"/>
                  </a:lnTo>
                  <a:lnTo>
                    <a:pt x="1247" y="171"/>
                  </a:lnTo>
                  <a:lnTo>
                    <a:pt x="1134" y="312"/>
                  </a:lnTo>
                  <a:lnTo>
                    <a:pt x="1190" y="397"/>
                  </a:lnTo>
                  <a:lnTo>
                    <a:pt x="1134" y="482"/>
                  </a:lnTo>
                  <a:lnTo>
                    <a:pt x="1247" y="624"/>
                  </a:lnTo>
                  <a:lnTo>
                    <a:pt x="1559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7" name="Freeform 275"/>
            <p:cNvSpPr>
              <a:spLocks/>
            </p:cNvSpPr>
            <p:nvPr/>
          </p:nvSpPr>
          <p:spPr bwMode="auto">
            <a:xfrm>
              <a:off x="1862" y="290"/>
              <a:ext cx="2523" cy="1701"/>
            </a:xfrm>
            <a:custGeom>
              <a:avLst/>
              <a:gdLst>
                <a:gd name="T0" fmla="*/ 1502 w 2523"/>
                <a:gd name="T1" fmla="*/ 1446 h 1701"/>
                <a:gd name="T2" fmla="*/ 1587 w 2523"/>
                <a:gd name="T3" fmla="*/ 1219 h 1701"/>
                <a:gd name="T4" fmla="*/ 1616 w 2523"/>
                <a:gd name="T5" fmla="*/ 1020 h 1701"/>
                <a:gd name="T6" fmla="*/ 1474 w 2523"/>
                <a:gd name="T7" fmla="*/ 1105 h 1701"/>
                <a:gd name="T8" fmla="*/ 1275 w 2523"/>
                <a:gd name="T9" fmla="*/ 1247 h 1701"/>
                <a:gd name="T10" fmla="*/ 1105 w 2523"/>
                <a:gd name="T11" fmla="*/ 1219 h 1701"/>
                <a:gd name="T12" fmla="*/ 964 w 2523"/>
                <a:gd name="T13" fmla="*/ 1105 h 1701"/>
                <a:gd name="T14" fmla="*/ 793 w 2523"/>
                <a:gd name="T15" fmla="*/ 964 h 1701"/>
                <a:gd name="T16" fmla="*/ 680 w 2523"/>
                <a:gd name="T17" fmla="*/ 935 h 1701"/>
                <a:gd name="T18" fmla="*/ 567 w 2523"/>
                <a:gd name="T19" fmla="*/ 850 h 1701"/>
                <a:gd name="T20" fmla="*/ 312 w 2523"/>
                <a:gd name="T21" fmla="*/ 879 h 1701"/>
                <a:gd name="T22" fmla="*/ 85 w 2523"/>
                <a:gd name="T23" fmla="*/ 794 h 1701"/>
                <a:gd name="T24" fmla="*/ 141 w 2523"/>
                <a:gd name="T25" fmla="*/ 425 h 1701"/>
                <a:gd name="T26" fmla="*/ 312 w 2523"/>
                <a:gd name="T27" fmla="*/ 283 h 1701"/>
                <a:gd name="T28" fmla="*/ 680 w 2523"/>
                <a:gd name="T29" fmla="*/ 312 h 1701"/>
                <a:gd name="T30" fmla="*/ 992 w 2523"/>
                <a:gd name="T31" fmla="*/ 453 h 1701"/>
                <a:gd name="T32" fmla="*/ 1247 w 2523"/>
                <a:gd name="T33" fmla="*/ 425 h 1701"/>
                <a:gd name="T34" fmla="*/ 1559 w 2523"/>
                <a:gd name="T35" fmla="*/ 0 h 1701"/>
                <a:gd name="T36" fmla="*/ 1559 w 2523"/>
                <a:gd name="T37" fmla="*/ 198 h 1701"/>
                <a:gd name="T38" fmla="*/ 1729 w 2523"/>
                <a:gd name="T39" fmla="*/ 170 h 1701"/>
                <a:gd name="T40" fmla="*/ 1899 w 2523"/>
                <a:gd name="T41" fmla="*/ 255 h 1701"/>
                <a:gd name="T42" fmla="*/ 1984 w 2523"/>
                <a:gd name="T43" fmla="*/ 397 h 1701"/>
                <a:gd name="T44" fmla="*/ 2126 w 2523"/>
                <a:gd name="T45" fmla="*/ 482 h 1701"/>
                <a:gd name="T46" fmla="*/ 2296 w 2523"/>
                <a:gd name="T47" fmla="*/ 312 h 1701"/>
                <a:gd name="T48" fmla="*/ 2381 w 2523"/>
                <a:gd name="T49" fmla="*/ 142 h 1701"/>
                <a:gd name="T50" fmla="*/ 2523 w 2523"/>
                <a:gd name="T51" fmla="*/ 397 h 1701"/>
                <a:gd name="T52" fmla="*/ 2324 w 2523"/>
                <a:gd name="T53" fmla="*/ 538 h 1701"/>
                <a:gd name="T54" fmla="*/ 2239 w 2523"/>
                <a:gd name="T55" fmla="*/ 567 h 1701"/>
                <a:gd name="T56" fmla="*/ 2098 w 2523"/>
                <a:gd name="T57" fmla="*/ 652 h 1701"/>
                <a:gd name="T58" fmla="*/ 1927 w 2523"/>
                <a:gd name="T59" fmla="*/ 510 h 1701"/>
                <a:gd name="T60" fmla="*/ 1899 w 2523"/>
                <a:gd name="T61" fmla="*/ 595 h 1701"/>
                <a:gd name="T62" fmla="*/ 1757 w 2523"/>
                <a:gd name="T63" fmla="*/ 822 h 1701"/>
                <a:gd name="T64" fmla="*/ 1984 w 2523"/>
                <a:gd name="T65" fmla="*/ 879 h 1701"/>
                <a:gd name="T66" fmla="*/ 1956 w 2523"/>
                <a:gd name="T67" fmla="*/ 1134 h 1701"/>
                <a:gd name="T68" fmla="*/ 1899 w 2523"/>
                <a:gd name="T69" fmla="*/ 1304 h 1701"/>
                <a:gd name="T70" fmla="*/ 1871 w 2523"/>
                <a:gd name="T71" fmla="*/ 1559 h 1701"/>
                <a:gd name="T72" fmla="*/ 1672 w 2523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23" h="1701">
                  <a:moveTo>
                    <a:pt x="1672" y="1701"/>
                  </a:moveTo>
                  <a:lnTo>
                    <a:pt x="1502" y="1446"/>
                  </a:lnTo>
                  <a:lnTo>
                    <a:pt x="1587" y="1361"/>
                  </a:lnTo>
                  <a:lnTo>
                    <a:pt x="1587" y="1219"/>
                  </a:lnTo>
                  <a:lnTo>
                    <a:pt x="1672" y="1162"/>
                  </a:lnTo>
                  <a:lnTo>
                    <a:pt x="1616" y="1020"/>
                  </a:lnTo>
                  <a:lnTo>
                    <a:pt x="1502" y="992"/>
                  </a:lnTo>
                  <a:lnTo>
                    <a:pt x="1474" y="1105"/>
                  </a:lnTo>
                  <a:lnTo>
                    <a:pt x="1332" y="1077"/>
                  </a:lnTo>
                  <a:lnTo>
                    <a:pt x="1275" y="1247"/>
                  </a:lnTo>
                  <a:lnTo>
                    <a:pt x="1105" y="1276"/>
                  </a:lnTo>
                  <a:lnTo>
                    <a:pt x="1105" y="1219"/>
                  </a:lnTo>
                  <a:lnTo>
                    <a:pt x="964" y="1191"/>
                  </a:lnTo>
                  <a:lnTo>
                    <a:pt x="964" y="1105"/>
                  </a:lnTo>
                  <a:lnTo>
                    <a:pt x="850" y="1049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680" y="935"/>
                  </a:lnTo>
                  <a:lnTo>
                    <a:pt x="623" y="935"/>
                  </a:lnTo>
                  <a:lnTo>
                    <a:pt x="567" y="850"/>
                  </a:lnTo>
                  <a:lnTo>
                    <a:pt x="425" y="850"/>
                  </a:lnTo>
                  <a:lnTo>
                    <a:pt x="312" y="879"/>
                  </a:lnTo>
                  <a:lnTo>
                    <a:pt x="141" y="794"/>
                  </a:lnTo>
                  <a:lnTo>
                    <a:pt x="85" y="794"/>
                  </a:lnTo>
                  <a:lnTo>
                    <a:pt x="0" y="453"/>
                  </a:lnTo>
                  <a:lnTo>
                    <a:pt x="141" y="425"/>
                  </a:lnTo>
                  <a:lnTo>
                    <a:pt x="226" y="283"/>
                  </a:lnTo>
                  <a:lnTo>
                    <a:pt x="312" y="283"/>
                  </a:lnTo>
                  <a:lnTo>
                    <a:pt x="482" y="312"/>
                  </a:lnTo>
                  <a:lnTo>
                    <a:pt x="680" y="312"/>
                  </a:lnTo>
                  <a:lnTo>
                    <a:pt x="765" y="425"/>
                  </a:lnTo>
                  <a:lnTo>
                    <a:pt x="992" y="453"/>
                  </a:lnTo>
                  <a:lnTo>
                    <a:pt x="1162" y="397"/>
                  </a:lnTo>
                  <a:lnTo>
                    <a:pt x="1247" y="425"/>
                  </a:lnTo>
                  <a:lnTo>
                    <a:pt x="1417" y="57"/>
                  </a:lnTo>
                  <a:lnTo>
                    <a:pt x="1559" y="0"/>
                  </a:lnTo>
                  <a:lnTo>
                    <a:pt x="1474" y="170"/>
                  </a:lnTo>
                  <a:lnTo>
                    <a:pt x="1559" y="198"/>
                  </a:lnTo>
                  <a:lnTo>
                    <a:pt x="1701" y="85"/>
                  </a:lnTo>
                  <a:lnTo>
                    <a:pt x="1729" y="170"/>
                  </a:lnTo>
                  <a:lnTo>
                    <a:pt x="1842" y="170"/>
                  </a:lnTo>
                  <a:lnTo>
                    <a:pt x="1899" y="255"/>
                  </a:lnTo>
                  <a:lnTo>
                    <a:pt x="1927" y="368"/>
                  </a:lnTo>
                  <a:lnTo>
                    <a:pt x="1984" y="397"/>
                  </a:lnTo>
                  <a:lnTo>
                    <a:pt x="2041" y="368"/>
                  </a:lnTo>
                  <a:lnTo>
                    <a:pt x="2126" y="482"/>
                  </a:lnTo>
                  <a:lnTo>
                    <a:pt x="2211" y="453"/>
                  </a:lnTo>
                  <a:lnTo>
                    <a:pt x="2296" y="312"/>
                  </a:lnTo>
                  <a:lnTo>
                    <a:pt x="2296" y="170"/>
                  </a:lnTo>
                  <a:lnTo>
                    <a:pt x="2381" y="142"/>
                  </a:lnTo>
                  <a:lnTo>
                    <a:pt x="2466" y="255"/>
                  </a:lnTo>
                  <a:lnTo>
                    <a:pt x="2523" y="397"/>
                  </a:lnTo>
                  <a:lnTo>
                    <a:pt x="2409" y="482"/>
                  </a:lnTo>
                  <a:lnTo>
                    <a:pt x="2324" y="538"/>
                  </a:lnTo>
                  <a:lnTo>
                    <a:pt x="2296" y="510"/>
                  </a:lnTo>
                  <a:lnTo>
                    <a:pt x="2239" y="567"/>
                  </a:lnTo>
                  <a:lnTo>
                    <a:pt x="2183" y="538"/>
                  </a:lnTo>
                  <a:lnTo>
                    <a:pt x="2098" y="652"/>
                  </a:lnTo>
                  <a:lnTo>
                    <a:pt x="1956" y="624"/>
                  </a:lnTo>
                  <a:lnTo>
                    <a:pt x="1927" y="510"/>
                  </a:lnTo>
                  <a:lnTo>
                    <a:pt x="1899" y="510"/>
                  </a:lnTo>
                  <a:lnTo>
                    <a:pt x="1899" y="595"/>
                  </a:lnTo>
                  <a:lnTo>
                    <a:pt x="1672" y="680"/>
                  </a:lnTo>
                  <a:lnTo>
                    <a:pt x="1757" y="822"/>
                  </a:lnTo>
                  <a:lnTo>
                    <a:pt x="1729" y="907"/>
                  </a:lnTo>
                  <a:lnTo>
                    <a:pt x="1984" y="879"/>
                  </a:lnTo>
                  <a:lnTo>
                    <a:pt x="2012" y="992"/>
                  </a:lnTo>
                  <a:lnTo>
                    <a:pt x="1956" y="1134"/>
                  </a:lnTo>
                  <a:lnTo>
                    <a:pt x="2098" y="1162"/>
                  </a:lnTo>
                  <a:lnTo>
                    <a:pt x="1899" y="1304"/>
                  </a:lnTo>
                  <a:lnTo>
                    <a:pt x="1814" y="1474"/>
                  </a:lnTo>
                  <a:lnTo>
                    <a:pt x="1871" y="1559"/>
                  </a:lnTo>
                  <a:lnTo>
                    <a:pt x="1842" y="1701"/>
                  </a:lnTo>
                  <a:lnTo>
                    <a:pt x="1672" y="17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8" name="Freeform 278"/>
            <p:cNvSpPr>
              <a:spLocks/>
            </p:cNvSpPr>
            <p:nvPr/>
          </p:nvSpPr>
          <p:spPr bwMode="auto">
            <a:xfrm>
              <a:off x="3534" y="772"/>
              <a:ext cx="936" cy="709"/>
            </a:xfrm>
            <a:custGeom>
              <a:avLst/>
              <a:gdLst>
                <a:gd name="T0" fmla="*/ 652 w 936"/>
                <a:gd name="T1" fmla="*/ 56 h 709"/>
                <a:gd name="T2" fmla="*/ 737 w 936"/>
                <a:gd name="T3" fmla="*/ 0 h 709"/>
                <a:gd name="T4" fmla="*/ 794 w 936"/>
                <a:gd name="T5" fmla="*/ 28 h 709"/>
                <a:gd name="T6" fmla="*/ 879 w 936"/>
                <a:gd name="T7" fmla="*/ 28 h 709"/>
                <a:gd name="T8" fmla="*/ 936 w 936"/>
                <a:gd name="T9" fmla="*/ 227 h 709"/>
                <a:gd name="T10" fmla="*/ 879 w 936"/>
                <a:gd name="T11" fmla="*/ 397 h 709"/>
                <a:gd name="T12" fmla="*/ 822 w 936"/>
                <a:gd name="T13" fmla="*/ 453 h 709"/>
                <a:gd name="T14" fmla="*/ 851 w 936"/>
                <a:gd name="T15" fmla="*/ 567 h 709"/>
                <a:gd name="T16" fmla="*/ 794 w 936"/>
                <a:gd name="T17" fmla="*/ 709 h 709"/>
                <a:gd name="T18" fmla="*/ 652 w 936"/>
                <a:gd name="T19" fmla="*/ 680 h 709"/>
                <a:gd name="T20" fmla="*/ 511 w 936"/>
                <a:gd name="T21" fmla="*/ 538 h 709"/>
                <a:gd name="T22" fmla="*/ 426 w 936"/>
                <a:gd name="T23" fmla="*/ 680 h 709"/>
                <a:gd name="T24" fmla="*/ 284 w 936"/>
                <a:gd name="T25" fmla="*/ 652 h 709"/>
                <a:gd name="T26" fmla="*/ 340 w 936"/>
                <a:gd name="T27" fmla="*/ 510 h 709"/>
                <a:gd name="T28" fmla="*/ 312 w 936"/>
                <a:gd name="T29" fmla="*/ 397 h 709"/>
                <a:gd name="T30" fmla="*/ 57 w 936"/>
                <a:gd name="T31" fmla="*/ 425 h 709"/>
                <a:gd name="T32" fmla="*/ 85 w 936"/>
                <a:gd name="T33" fmla="*/ 340 h 709"/>
                <a:gd name="T34" fmla="*/ 0 w 936"/>
                <a:gd name="T35" fmla="*/ 198 h 709"/>
                <a:gd name="T36" fmla="*/ 227 w 936"/>
                <a:gd name="T37" fmla="*/ 113 h 709"/>
                <a:gd name="T38" fmla="*/ 227 w 936"/>
                <a:gd name="T39" fmla="*/ 28 h 709"/>
                <a:gd name="T40" fmla="*/ 255 w 936"/>
                <a:gd name="T41" fmla="*/ 28 h 709"/>
                <a:gd name="T42" fmla="*/ 284 w 936"/>
                <a:gd name="T43" fmla="*/ 142 h 709"/>
                <a:gd name="T44" fmla="*/ 426 w 936"/>
                <a:gd name="T45" fmla="*/ 170 h 709"/>
                <a:gd name="T46" fmla="*/ 511 w 936"/>
                <a:gd name="T47" fmla="*/ 56 h 709"/>
                <a:gd name="T48" fmla="*/ 567 w 936"/>
                <a:gd name="T49" fmla="*/ 85 h 709"/>
                <a:gd name="T50" fmla="*/ 624 w 936"/>
                <a:gd name="T51" fmla="*/ 28 h 709"/>
                <a:gd name="T52" fmla="*/ 652 w 936"/>
                <a:gd name="T53" fmla="*/ 56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6" h="709">
                  <a:moveTo>
                    <a:pt x="652" y="56"/>
                  </a:moveTo>
                  <a:lnTo>
                    <a:pt x="737" y="0"/>
                  </a:lnTo>
                  <a:lnTo>
                    <a:pt x="794" y="28"/>
                  </a:lnTo>
                  <a:lnTo>
                    <a:pt x="879" y="28"/>
                  </a:lnTo>
                  <a:lnTo>
                    <a:pt x="936" y="227"/>
                  </a:lnTo>
                  <a:lnTo>
                    <a:pt x="879" y="397"/>
                  </a:lnTo>
                  <a:lnTo>
                    <a:pt x="822" y="453"/>
                  </a:lnTo>
                  <a:lnTo>
                    <a:pt x="851" y="567"/>
                  </a:lnTo>
                  <a:lnTo>
                    <a:pt x="794" y="709"/>
                  </a:lnTo>
                  <a:lnTo>
                    <a:pt x="652" y="680"/>
                  </a:lnTo>
                  <a:lnTo>
                    <a:pt x="511" y="538"/>
                  </a:lnTo>
                  <a:lnTo>
                    <a:pt x="426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312" y="397"/>
                  </a:lnTo>
                  <a:lnTo>
                    <a:pt x="57" y="425"/>
                  </a:lnTo>
                  <a:lnTo>
                    <a:pt x="85" y="340"/>
                  </a:lnTo>
                  <a:lnTo>
                    <a:pt x="0" y="198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284" y="142"/>
                  </a:lnTo>
                  <a:lnTo>
                    <a:pt x="426" y="170"/>
                  </a:lnTo>
                  <a:lnTo>
                    <a:pt x="511" y="56"/>
                  </a:lnTo>
                  <a:lnTo>
                    <a:pt x="567" y="85"/>
                  </a:lnTo>
                  <a:lnTo>
                    <a:pt x="624" y="28"/>
                  </a:lnTo>
                  <a:lnTo>
                    <a:pt x="652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9" name="Freeform 280"/>
            <p:cNvSpPr>
              <a:spLocks/>
            </p:cNvSpPr>
            <p:nvPr/>
          </p:nvSpPr>
          <p:spPr bwMode="auto">
            <a:xfrm>
              <a:off x="3421" y="2671"/>
              <a:ext cx="1134" cy="1163"/>
            </a:xfrm>
            <a:custGeom>
              <a:avLst/>
              <a:gdLst>
                <a:gd name="T0" fmla="*/ 0 w 1134"/>
                <a:gd name="T1" fmla="*/ 879 h 1163"/>
                <a:gd name="T2" fmla="*/ 57 w 1134"/>
                <a:gd name="T3" fmla="*/ 822 h 1163"/>
                <a:gd name="T4" fmla="*/ 57 w 1134"/>
                <a:gd name="T5" fmla="*/ 681 h 1163"/>
                <a:gd name="T6" fmla="*/ 170 w 1134"/>
                <a:gd name="T7" fmla="*/ 652 h 1163"/>
                <a:gd name="T8" fmla="*/ 170 w 1134"/>
                <a:gd name="T9" fmla="*/ 567 h 1163"/>
                <a:gd name="T10" fmla="*/ 312 w 1134"/>
                <a:gd name="T11" fmla="*/ 425 h 1163"/>
                <a:gd name="T12" fmla="*/ 283 w 1134"/>
                <a:gd name="T13" fmla="*/ 369 h 1163"/>
                <a:gd name="T14" fmla="*/ 510 w 1134"/>
                <a:gd name="T15" fmla="*/ 340 h 1163"/>
                <a:gd name="T16" fmla="*/ 567 w 1134"/>
                <a:gd name="T17" fmla="*/ 227 h 1163"/>
                <a:gd name="T18" fmla="*/ 680 w 1134"/>
                <a:gd name="T19" fmla="*/ 199 h 1163"/>
                <a:gd name="T20" fmla="*/ 822 w 1134"/>
                <a:gd name="T21" fmla="*/ 85 h 1163"/>
                <a:gd name="T22" fmla="*/ 709 w 1134"/>
                <a:gd name="T23" fmla="*/ 0 h 1163"/>
                <a:gd name="T24" fmla="*/ 964 w 1134"/>
                <a:gd name="T25" fmla="*/ 29 h 1163"/>
                <a:gd name="T26" fmla="*/ 1049 w 1134"/>
                <a:gd name="T27" fmla="*/ 85 h 1163"/>
                <a:gd name="T28" fmla="*/ 1134 w 1134"/>
                <a:gd name="T29" fmla="*/ 397 h 1163"/>
                <a:gd name="T30" fmla="*/ 1077 w 1134"/>
                <a:gd name="T31" fmla="*/ 454 h 1163"/>
                <a:gd name="T32" fmla="*/ 1106 w 1134"/>
                <a:gd name="T33" fmla="*/ 567 h 1163"/>
                <a:gd name="T34" fmla="*/ 935 w 1134"/>
                <a:gd name="T35" fmla="*/ 709 h 1163"/>
                <a:gd name="T36" fmla="*/ 935 w 1134"/>
                <a:gd name="T37" fmla="*/ 794 h 1163"/>
                <a:gd name="T38" fmla="*/ 1077 w 1134"/>
                <a:gd name="T39" fmla="*/ 851 h 1163"/>
                <a:gd name="T40" fmla="*/ 1106 w 1134"/>
                <a:gd name="T41" fmla="*/ 964 h 1163"/>
                <a:gd name="T42" fmla="*/ 935 w 1134"/>
                <a:gd name="T43" fmla="*/ 964 h 1163"/>
                <a:gd name="T44" fmla="*/ 907 w 1134"/>
                <a:gd name="T45" fmla="*/ 1134 h 1163"/>
                <a:gd name="T46" fmla="*/ 794 w 1134"/>
                <a:gd name="T47" fmla="*/ 1163 h 1163"/>
                <a:gd name="T48" fmla="*/ 539 w 1134"/>
                <a:gd name="T49" fmla="*/ 1049 h 1163"/>
                <a:gd name="T50" fmla="*/ 453 w 1134"/>
                <a:gd name="T51" fmla="*/ 1106 h 1163"/>
                <a:gd name="T52" fmla="*/ 340 w 1134"/>
                <a:gd name="T53" fmla="*/ 1078 h 1163"/>
                <a:gd name="T54" fmla="*/ 368 w 1134"/>
                <a:gd name="T55" fmla="*/ 992 h 1163"/>
                <a:gd name="T56" fmla="*/ 255 w 1134"/>
                <a:gd name="T57" fmla="*/ 851 h 1163"/>
                <a:gd name="T58" fmla="*/ 142 w 1134"/>
                <a:gd name="T59" fmla="*/ 907 h 1163"/>
                <a:gd name="T60" fmla="*/ 0 w 1134"/>
                <a:gd name="T61" fmla="*/ 879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63">
                  <a:moveTo>
                    <a:pt x="0" y="879"/>
                  </a:moveTo>
                  <a:lnTo>
                    <a:pt x="57" y="822"/>
                  </a:lnTo>
                  <a:lnTo>
                    <a:pt x="57" y="681"/>
                  </a:lnTo>
                  <a:lnTo>
                    <a:pt x="170" y="652"/>
                  </a:lnTo>
                  <a:lnTo>
                    <a:pt x="170" y="567"/>
                  </a:lnTo>
                  <a:lnTo>
                    <a:pt x="312" y="425"/>
                  </a:lnTo>
                  <a:lnTo>
                    <a:pt x="283" y="369"/>
                  </a:lnTo>
                  <a:lnTo>
                    <a:pt x="510" y="340"/>
                  </a:lnTo>
                  <a:lnTo>
                    <a:pt x="567" y="227"/>
                  </a:lnTo>
                  <a:lnTo>
                    <a:pt x="680" y="199"/>
                  </a:lnTo>
                  <a:lnTo>
                    <a:pt x="822" y="85"/>
                  </a:lnTo>
                  <a:lnTo>
                    <a:pt x="709" y="0"/>
                  </a:lnTo>
                  <a:lnTo>
                    <a:pt x="964" y="29"/>
                  </a:lnTo>
                  <a:lnTo>
                    <a:pt x="1049" y="85"/>
                  </a:lnTo>
                  <a:lnTo>
                    <a:pt x="1134" y="397"/>
                  </a:lnTo>
                  <a:lnTo>
                    <a:pt x="1077" y="454"/>
                  </a:lnTo>
                  <a:lnTo>
                    <a:pt x="1106" y="567"/>
                  </a:lnTo>
                  <a:lnTo>
                    <a:pt x="935" y="709"/>
                  </a:lnTo>
                  <a:lnTo>
                    <a:pt x="935" y="794"/>
                  </a:lnTo>
                  <a:lnTo>
                    <a:pt x="1077" y="851"/>
                  </a:lnTo>
                  <a:lnTo>
                    <a:pt x="1106" y="964"/>
                  </a:lnTo>
                  <a:lnTo>
                    <a:pt x="935" y="964"/>
                  </a:lnTo>
                  <a:lnTo>
                    <a:pt x="907" y="1134"/>
                  </a:lnTo>
                  <a:lnTo>
                    <a:pt x="794" y="1163"/>
                  </a:lnTo>
                  <a:lnTo>
                    <a:pt x="539" y="1049"/>
                  </a:lnTo>
                  <a:lnTo>
                    <a:pt x="453" y="1106"/>
                  </a:lnTo>
                  <a:lnTo>
                    <a:pt x="340" y="1078"/>
                  </a:lnTo>
                  <a:lnTo>
                    <a:pt x="368" y="992"/>
                  </a:lnTo>
                  <a:lnTo>
                    <a:pt x="255" y="851"/>
                  </a:lnTo>
                  <a:lnTo>
                    <a:pt x="142" y="907"/>
                  </a:lnTo>
                  <a:lnTo>
                    <a:pt x="0" y="87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0" name="Freeform 282"/>
            <p:cNvSpPr>
              <a:spLocks/>
            </p:cNvSpPr>
            <p:nvPr/>
          </p:nvSpPr>
          <p:spPr bwMode="auto">
            <a:xfrm>
              <a:off x="2599" y="2898"/>
              <a:ext cx="1134" cy="1049"/>
            </a:xfrm>
            <a:custGeom>
              <a:avLst/>
              <a:gdLst>
                <a:gd name="T0" fmla="*/ 482 w 1134"/>
                <a:gd name="T1" fmla="*/ 0 h 1049"/>
                <a:gd name="T2" fmla="*/ 368 w 1134"/>
                <a:gd name="T3" fmla="*/ 85 h 1049"/>
                <a:gd name="T4" fmla="*/ 283 w 1134"/>
                <a:gd name="T5" fmla="*/ 85 h 1049"/>
                <a:gd name="T6" fmla="*/ 227 w 1134"/>
                <a:gd name="T7" fmla="*/ 227 h 1049"/>
                <a:gd name="T8" fmla="*/ 283 w 1134"/>
                <a:gd name="T9" fmla="*/ 312 h 1049"/>
                <a:gd name="T10" fmla="*/ 283 w 1134"/>
                <a:gd name="T11" fmla="*/ 454 h 1049"/>
                <a:gd name="T12" fmla="*/ 227 w 1134"/>
                <a:gd name="T13" fmla="*/ 454 h 1049"/>
                <a:gd name="T14" fmla="*/ 170 w 1134"/>
                <a:gd name="T15" fmla="*/ 539 h 1049"/>
                <a:gd name="T16" fmla="*/ 0 w 1134"/>
                <a:gd name="T17" fmla="*/ 567 h 1049"/>
                <a:gd name="T18" fmla="*/ 0 w 1134"/>
                <a:gd name="T19" fmla="*/ 652 h 1049"/>
                <a:gd name="T20" fmla="*/ 85 w 1134"/>
                <a:gd name="T21" fmla="*/ 737 h 1049"/>
                <a:gd name="T22" fmla="*/ 340 w 1134"/>
                <a:gd name="T23" fmla="*/ 851 h 1049"/>
                <a:gd name="T24" fmla="*/ 368 w 1134"/>
                <a:gd name="T25" fmla="*/ 936 h 1049"/>
                <a:gd name="T26" fmla="*/ 482 w 1134"/>
                <a:gd name="T27" fmla="*/ 1049 h 1049"/>
                <a:gd name="T28" fmla="*/ 510 w 1134"/>
                <a:gd name="T29" fmla="*/ 964 h 1049"/>
                <a:gd name="T30" fmla="*/ 623 w 1134"/>
                <a:gd name="T31" fmla="*/ 851 h 1049"/>
                <a:gd name="T32" fmla="*/ 652 w 1134"/>
                <a:gd name="T33" fmla="*/ 765 h 1049"/>
                <a:gd name="T34" fmla="*/ 737 w 1134"/>
                <a:gd name="T35" fmla="*/ 737 h 1049"/>
                <a:gd name="T36" fmla="*/ 737 w 1134"/>
                <a:gd name="T37" fmla="*/ 680 h 1049"/>
                <a:gd name="T38" fmla="*/ 822 w 1134"/>
                <a:gd name="T39" fmla="*/ 709 h 1049"/>
                <a:gd name="T40" fmla="*/ 822 w 1134"/>
                <a:gd name="T41" fmla="*/ 652 h 1049"/>
                <a:gd name="T42" fmla="*/ 879 w 1134"/>
                <a:gd name="T43" fmla="*/ 595 h 1049"/>
                <a:gd name="T44" fmla="*/ 879 w 1134"/>
                <a:gd name="T45" fmla="*/ 454 h 1049"/>
                <a:gd name="T46" fmla="*/ 992 w 1134"/>
                <a:gd name="T47" fmla="*/ 425 h 1049"/>
                <a:gd name="T48" fmla="*/ 992 w 1134"/>
                <a:gd name="T49" fmla="*/ 340 h 1049"/>
                <a:gd name="T50" fmla="*/ 1134 w 1134"/>
                <a:gd name="T51" fmla="*/ 198 h 1049"/>
                <a:gd name="T52" fmla="*/ 1105 w 1134"/>
                <a:gd name="T53" fmla="*/ 142 h 1049"/>
                <a:gd name="T54" fmla="*/ 964 w 1134"/>
                <a:gd name="T55" fmla="*/ 198 h 1049"/>
                <a:gd name="T56" fmla="*/ 935 w 1134"/>
                <a:gd name="T57" fmla="*/ 170 h 1049"/>
                <a:gd name="T58" fmla="*/ 907 w 1134"/>
                <a:gd name="T59" fmla="*/ 227 h 1049"/>
                <a:gd name="T60" fmla="*/ 794 w 1134"/>
                <a:gd name="T61" fmla="*/ 227 h 1049"/>
                <a:gd name="T62" fmla="*/ 737 w 1134"/>
                <a:gd name="T63" fmla="*/ 113 h 1049"/>
                <a:gd name="T64" fmla="*/ 623 w 1134"/>
                <a:gd name="T65" fmla="*/ 57 h 1049"/>
                <a:gd name="T66" fmla="*/ 538 w 1134"/>
                <a:gd name="T67" fmla="*/ 57 h 1049"/>
                <a:gd name="T68" fmla="*/ 482 w 1134"/>
                <a:gd name="T6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49">
                  <a:moveTo>
                    <a:pt x="482" y="0"/>
                  </a:moveTo>
                  <a:lnTo>
                    <a:pt x="368" y="85"/>
                  </a:lnTo>
                  <a:lnTo>
                    <a:pt x="283" y="8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539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85" y="737"/>
                  </a:lnTo>
                  <a:lnTo>
                    <a:pt x="340" y="851"/>
                  </a:lnTo>
                  <a:lnTo>
                    <a:pt x="368" y="936"/>
                  </a:lnTo>
                  <a:lnTo>
                    <a:pt x="482" y="1049"/>
                  </a:lnTo>
                  <a:lnTo>
                    <a:pt x="510" y="964"/>
                  </a:lnTo>
                  <a:lnTo>
                    <a:pt x="623" y="851"/>
                  </a:lnTo>
                  <a:lnTo>
                    <a:pt x="652" y="765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79" y="595"/>
                  </a:lnTo>
                  <a:lnTo>
                    <a:pt x="879" y="454"/>
                  </a:lnTo>
                  <a:lnTo>
                    <a:pt x="992" y="425"/>
                  </a:lnTo>
                  <a:lnTo>
                    <a:pt x="992" y="340"/>
                  </a:lnTo>
                  <a:lnTo>
                    <a:pt x="1134" y="198"/>
                  </a:lnTo>
                  <a:lnTo>
                    <a:pt x="1105" y="142"/>
                  </a:lnTo>
                  <a:lnTo>
                    <a:pt x="964" y="198"/>
                  </a:lnTo>
                  <a:lnTo>
                    <a:pt x="935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37" y="113"/>
                  </a:lnTo>
                  <a:lnTo>
                    <a:pt x="623" y="57"/>
                  </a:lnTo>
                  <a:lnTo>
                    <a:pt x="538" y="57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1" name="Freeform 283"/>
            <p:cNvSpPr>
              <a:spLocks/>
            </p:cNvSpPr>
            <p:nvPr/>
          </p:nvSpPr>
          <p:spPr bwMode="auto">
            <a:xfrm>
              <a:off x="2599" y="1736"/>
              <a:ext cx="935" cy="1247"/>
            </a:xfrm>
            <a:custGeom>
              <a:avLst/>
              <a:gdLst>
                <a:gd name="T0" fmla="*/ 765 w 935"/>
                <a:gd name="T1" fmla="*/ 0 h 1247"/>
                <a:gd name="T2" fmla="*/ 935 w 935"/>
                <a:gd name="T3" fmla="*/ 255 h 1247"/>
                <a:gd name="T4" fmla="*/ 879 w 935"/>
                <a:gd name="T5" fmla="*/ 312 h 1247"/>
                <a:gd name="T6" fmla="*/ 907 w 935"/>
                <a:gd name="T7" fmla="*/ 425 h 1247"/>
                <a:gd name="T8" fmla="*/ 822 w 935"/>
                <a:gd name="T9" fmla="*/ 538 h 1247"/>
                <a:gd name="T10" fmla="*/ 652 w 935"/>
                <a:gd name="T11" fmla="*/ 623 h 1247"/>
                <a:gd name="T12" fmla="*/ 652 w 935"/>
                <a:gd name="T13" fmla="*/ 765 h 1247"/>
                <a:gd name="T14" fmla="*/ 510 w 935"/>
                <a:gd name="T15" fmla="*/ 964 h 1247"/>
                <a:gd name="T16" fmla="*/ 538 w 935"/>
                <a:gd name="T17" fmla="*/ 1077 h 1247"/>
                <a:gd name="T18" fmla="*/ 482 w 935"/>
                <a:gd name="T19" fmla="*/ 1162 h 1247"/>
                <a:gd name="T20" fmla="*/ 368 w 935"/>
                <a:gd name="T21" fmla="*/ 1247 h 1247"/>
                <a:gd name="T22" fmla="*/ 340 w 935"/>
                <a:gd name="T23" fmla="*/ 1190 h 1247"/>
                <a:gd name="T24" fmla="*/ 368 w 935"/>
                <a:gd name="T25" fmla="*/ 1134 h 1247"/>
                <a:gd name="T26" fmla="*/ 283 w 935"/>
                <a:gd name="T27" fmla="*/ 1105 h 1247"/>
                <a:gd name="T28" fmla="*/ 227 w 935"/>
                <a:gd name="T29" fmla="*/ 1020 h 1247"/>
                <a:gd name="T30" fmla="*/ 142 w 935"/>
                <a:gd name="T31" fmla="*/ 1020 h 1247"/>
                <a:gd name="T32" fmla="*/ 56 w 935"/>
                <a:gd name="T33" fmla="*/ 935 h 1247"/>
                <a:gd name="T34" fmla="*/ 56 w 935"/>
                <a:gd name="T35" fmla="*/ 879 h 1247"/>
                <a:gd name="T36" fmla="*/ 113 w 935"/>
                <a:gd name="T37" fmla="*/ 850 h 1247"/>
                <a:gd name="T38" fmla="*/ 56 w 935"/>
                <a:gd name="T39" fmla="*/ 822 h 1247"/>
                <a:gd name="T40" fmla="*/ 85 w 935"/>
                <a:gd name="T41" fmla="*/ 765 h 1247"/>
                <a:gd name="T42" fmla="*/ 28 w 935"/>
                <a:gd name="T43" fmla="*/ 652 h 1247"/>
                <a:gd name="T44" fmla="*/ 28 w 935"/>
                <a:gd name="T45" fmla="*/ 538 h 1247"/>
                <a:gd name="T46" fmla="*/ 0 w 935"/>
                <a:gd name="T47" fmla="*/ 453 h 1247"/>
                <a:gd name="T48" fmla="*/ 56 w 935"/>
                <a:gd name="T49" fmla="*/ 312 h 1247"/>
                <a:gd name="T50" fmla="*/ 198 w 935"/>
                <a:gd name="T51" fmla="*/ 368 h 1247"/>
                <a:gd name="T52" fmla="*/ 368 w 935"/>
                <a:gd name="T53" fmla="*/ 368 h 1247"/>
                <a:gd name="T54" fmla="*/ 397 w 935"/>
                <a:gd name="T55" fmla="*/ 255 h 1247"/>
                <a:gd name="T56" fmla="*/ 482 w 935"/>
                <a:gd name="T57" fmla="*/ 255 h 1247"/>
                <a:gd name="T58" fmla="*/ 538 w 935"/>
                <a:gd name="T59" fmla="*/ 170 h 1247"/>
                <a:gd name="T60" fmla="*/ 595 w 935"/>
                <a:gd name="T61" fmla="*/ 170 h 1247"/>
                <a:gd name="T62" fmla="*/ 652 w 935"/>
                <a:gd name="T63" fmla="*/ 56 h 1247"/>
                <a:gd name="T64" fmla="*/ 652 w 935"/>
                <a:gd name="T65" fmla="*/ 0 h 1247"/>
                <a:gd name="T66" fmla="*/ 765 w 935"/>
                <a:gd name="T6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5" h="1247">
                  <a:moveTo>
                    <a:pt x="765" y="0"/>
                  </a:moveTo>
                  <a:lnTo>
                    <a:pt x="935" y="255"/>
                  </a:lnTo>
                  <a:lnTo>
                    <a:pt x="879" y="312"/>
                  </a:lnTo>
                  <a:lnTo>
                    <a:pt x="907" y="425"/>
                  </a:lnTo>
                  <a:lnTo>
                    <a:pt x="822" y="538"/>
                  </a:lnTo>
                  <a:lnTo>
                    <a:pt x="652" y="623"/>
                  </a:lnTo>
                  <a:lnTo>
                    <a:pt x="652" y="765"/>
                  </a:lnTo>
                  <a:lnTo>
                    <a:pt x="510" y="964"/>
                  </a:lnTo>
                  <a:lnTo>
                    <a:pt x="538" y="1077"/>
                  </a:lnTo>
                  <a:lnTo>
                    <a:pt x="482" y="1162"/>
                  </a:lnTo>
                  <a:lnTo>
                    <a:pt x="368" y="1247"/>
                  </a:lnTo>
                  <a:lnTo>
                    <a:pt x="340" y="1190"/>
                  </a:lnTo>
                  <a:lnTo>
                    <a:pt x="368" y="1134"/>
                  </a:lnTo>
                  <a:lnTo>
                    <a:pt x="283" y="1105"/>
                  </a:lnTo>
                  <a:lnTo>
                    <a:pt x="227" y="1020"/>
                  </a:lnTo>
                  <a:lnTo>
                    <a:pt x="142" y="1020"/>
                  </a:lnTo>
                  <a:lnTo>
                    <a:pt x="56" y="935"/>
                  </a:lnTo>
                  <a:lnTo>
                    <a:pt x="56" y="879"/>
                  </a:lnTo>
                  <a:lnTo>
                    <a:pt x="113" y="850"/>
                  </a:lnTo>
                  <a:lnTo>
                    <a:pt x="56" y="822"/>
                  </a:lnTo>
                  <a:lnTo>
                    <a:pt x="85" y="765"/>
                  </a:lnTo>
                  <a:lnTo>
                    <a:pt x="28" y="652"/>
                  </a:lnTo>
                  <a:lnTo>
                    <a:pt x="28" y="538"/>
                  </a:lnTo>
                  <a:lnTo>
                    <a:pt x="0" y="453"/>
                  </a:lnTo>
                  <a:lnTo>
                    <a:pt x="56" y="312"/>
                  </a:lnTo>
                  <a:lnTo>
                    <a:pt x="198" y="368"/>
                  </a:lnTo>
                  <a:lnTo>
                    <a:pt x="368" y="368"/>
                  </a:lnTo>
                  <a:lnTo>
                    <a:pt x="397" y="255"/>
                  </a:lnTo>
                  <a:lnTo>
                    <a:pt x="482" y="255"/>
                  </a:lnTo>
                  <a:lnTo>
                    <a:pt x="538" y="170"/>
                  </a:lnTo>
                  <a:lnTo>
                    <a:pt x="595" y="170"/>
                  </a:lnTo>
                  <a:lnTo>
                    <a:pt x="652" y="56"/>
                  </a:lnTo>
                  <a:lnTo>
                    <a:pt x="652" y="0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2" name="Freeform 284"/>
            <p:cNvSpPr>
              <a:spLocks/>
            </p:cNvSpPr>
            <p:nvPr/>
          </p:nvSpPr>
          <p:spPr bwMode="auto">
            <a:xfrm>
              <a:off x="2570" y="3834"/>
              <a:ext cx="709" cy="680"/>
            </a:xfrm>
            <a:custGeom>
              <a:avLst/>
              <a:gdLst>
                <a:gd name="T0" fmla="*/ 397 w 709"/>
                <a:gd name="T1" fmla="*/ 0 h 680"/>
                <a:gd name="T2" fmla="*/ 284 w 709"/>
                <a:gd name="T3" fmla="*/ 113 h 680"/>
                <a:gd name="T4" fmla="*/ 142 w 709"/>
                <a:gd name="T5" fmla="*/ 85 h 680"/>
                <a:gd name="T6" fmla="*/ 0 w 709"/>
                <a:gd name="T7" fmla="*/ 283 h 680"/>
                <a:gd name="T8" fmla="*/ 85 w 709"/>
                <a:gd name="T9" fmla="*/ 340 h 680"/>
                <a:gd name="T10" fmla="*/ 57 w 709"/>
                <a:gd name="T11" fmla="*/ 510 h 680"/>
                <a:gd name="T12" fmla="*/ 256 w 709"/>
                <a:gd name="T13" fmla="*/ 680 h 680"/>
                <a:gd name="T14" fmla="*/ 341 w 709"/>
                <a:gd name="T15" fmla="*/ 595 h 680"/>
                <a:gd name="T16" fmla="*/ 426 w 709"/>
                <a:gd name="T17" fmla="*/ 623 h 680"/>
                <a:gd name="T18" fmla="*/ 709 w 709"/>
                <a:gd name="T19" fmla="*/ 510 h 680"/>
                <a:gd name="T20" fmla="*/ 681 w 709"/>
                <a:gd name="T21" fmla="*/ 170 h 680"/>
                <a:gd name="T22" fmla="*/ 539 w 709"/>
                <a:gd name="T23" fmla="*/ 28 h 680"/>
                <a:gd name="T24" fmla="*/ 511 w 709"/>
                <a:gd name="T25" fmla="*/ 113 h 680"/>
                <a:gd name="T26" fmla="*/ 397 w 709"/>
                <a:gd name="T2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9" h="680">
                  <a:moveTo>
                    <a:pt x="397" y="0"/>
                  </a:moveTo>
                  <a:lnTo>
                    <a:pt x="284" y="113"/>
                  </a:lnTo>
                  <a:lnTo>
                    <a:pt x="142" y="85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57" y="510"/>
                  </a:lnTo>
                  <a:lnTo>
                    <a:pt x="256" y="680"/>
                  </a:lnTo>
                  <a:lnTo>
                    <a:pt x="341" y="595"/>
                  </a:lnTo>
                  <a:lnTo>
                    <a:pt x="426" y="623"/>
                  </a:lnTo>
                  <a:lnTo>
                    <a:pt x="709" y="510"/>
                  </a:lnTo>
                  <a:lnTo>
                    <a:pt x="681" y="170"/>
                  </a:lnTo>
                  <a:lnTo>
                    <a:pt x="539" y="28"/>
                  </a:lnTo>
                  <a:lnTo>
                    <a:pt x="511" y="113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3" name="Freeform 285"/>
            <p:cNvSpPr>
              <a:spLocks/>
            </p:cNvSpPr>
            <p:nvPr/>
          </p:nvSpPr>
          <p:spPr bwMode="auto">
            <a:xfrm>
              <a:off x="2259" y="3465"/>
              <a:ext cx="708" cy="879"/>
            </a:xfrm>
            <a:custGeom>
              <a:avLst/>
              <a:gdLst>
                <a:gd name="T0" fmla="*/ 340 w 708"/>
                <a:gd name="T1" fmla="*/ 0 h 879"/>
                <a:gd name="T2" fmla="*/ 85 w 708"/>
                <a:gd name="T3" fmla="*/ 28 h 879"/>
                <a:gd name="T4" fmla="*/ 28 w 708"/>
                <a:gd name="T5" fmla="*/ 57 h 879"/>
                <a:gd name="T6" fmla="*/ 0 w 708"/>
                <a:gd name="T7" fmla="*/ 255 h 879"/>
                <a:gd name="T8" fmla="*/ 56 w 708"/>
                <a:gd name="T9" fmla="*/ 312 h 879"/>
                <a:gd name="T10" fmla="*/ 0 w 708"/>
                <a:gd name="T11" fmla="*/ 482 h 879"/>
                <a:gd name="T12" fmla="*/ 85 w 708"/>
                <a:gd name="T13" fmla="*/ 539 h 879"/>
                <a:gd name="T14" fmla="*/ 85 w 708"/>
                <a:gd name="T15" fmla="*/ 680 h 879"/>
                <a:gd name="T16" fmla="*/ 28 w 708"/>
                <a:gd name="T17" fmla="*/ 822 h 879"/>
                <a:gd name="T18" fmla="*/ 226 w 708"/>
                <a:gd name="T19" fmla="*/ 879 h 879"/>
                <a:gd name="T20" fmla="*/ 368 w 708"/>
                <a:gd name="T21" fmla="*/ 879 h 879"/>
                <a:gd name="T22" fmla="*/ 396 w 708"/>
                <a:gd name="T23" fmla="*/ 709 h 879"/>
                <a:gd name="T24" fmla="*/ 311 w 708"/>
                <a:gd name="T25" fmla="*/ 652 h 879"/>
                <a:gd name="T26" fmla="*/ 453 w 708"/>
                <a:gd name="T27" fmla="*/ 454 h 879"/>
                <a:gd name="T28" fmla="*/ 595 w 708"/>
                <a:gd name="T29" fmla="*/ 482 h 879"/>
                <a:gd name="T30" fmla="*/ 708 w 708"/>
                <a:gd name="T31" fmla="*/ 369 h 879"/>
                <a:gd name="T32" fmla="*/ 680 w 708"/>
                <a:gd name="T33" fmla="*/ 284 h 879"/>
                <a:gd name="T34" fmla="*/ 425 w 708"/>
                <a:gd name="T35" fmla="*/ 170 h 879"/>
                <a:gd name="T36" fmla="*/ 340 w 708"/>
                <a:gd name="T37" fmla="*/ 85 h 879"/>
                <a:gd name="T38" fmla="*/ 340 w 708"/>
                <a:gd name="T3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8" h="879">
                  <a:moveTo>
                    <a:pt x="340" y="0"/>
                  </a:moveTo>
                  <a:lnTo>
                    <a:pt x="85" y="28"/>
                  </a:lnTo>
                  <a:lnTo>
                    <a:pt x="28" y="57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0" y="482"/>
                  </a:lnTo>
                  <a:lnTo>
                    <a:pt x="85" y="539"/>
                  </a:lnTo>
                  <a:lnTo>
                    <a:pt x="85" y="680"/>
                  </a:lnTo>
                  <a:lnTo>
                    <a:pt x="28" y="822"/>
                  </a:lnTo>
                  <a:lnTo>
                    <a:pt x="226" y="879"/>
                  </a:lnTo>
                  <a:lnTo>
                    <a:pt x="368" y="879"/>
                  </a:lnTo>
                  <a:lnTo>
                    <a:pt x="396" y="709"/>
                  </a:lnTo>
                  <a:lnTo>
                    <a:pt x="311" y="652"/>
                  </a:lnTo>
                  <a:lnTo>
                    <a:pt x="453" y="454"/>
                  </a:lnTo>
                  <a:lnTo>
                    <a:pt x="595" y="482"/>
                  </a:lnTo>
                  <a:lnTo>
                    <a:pt x="708" y="369"/>
                  </a:lnTo>
                  <a:lnTo>
                    <a:pt x="680" y="284"/>
                  </a:lnTo>
                  <a:lnTo>
                    <a:pt x="425" y="170"/>
                  </a:lnTo>
                  <a:lnTo>
                    <a:pt x="340" y="85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4" name="Freeform 286"/>
            <p:cNvSpPr>
              <a:spLocks/>
            </p:cNvSpPr>
            <p:nvPr/>
          </p:nvSpPr>
          <p:spPr bwMode="auto">
            <a:xfrm>
              <a:off x="3194" y="4712"/>
              <a:ext cx="1503" cy="1843"/>
            </a:xfrm>
            <a:custGeom>
              <a:avLst/>
              <a:gdLst>
                <a:gd name="T0" fmla="*/ 113 w 1503"/>
                <a:gd name="T1" fmla="*/ 964 h 1843"/>
                <a:gd name="T2" fmla="*/ 0 w 1503"/>
                <a:gd name="T3" fmla="*/ 794 h 1843"/>
                <a:gd name="T4" fmla="*/ 57 w 1503"/>
                <a:gd name="T5" fmla="*/ 709 h 1843"/>
                <a:gd name="T6" fmla="*/ 0 w 1503"/>
                <a:gd name="T7" fmla="*/ 596 h 1843"/>
                <a:gd name="T8" fmla="*/ 57 w 1503"/>
                <a:gd name="T9" fmla="*/ 511 h 1843"/>
                <a:gd name="T10" fmla="*/ 284 w 1503"/>
                <a:gd name="T11" fmla="*/ 482 h 1843"/>
                <a:gd name="T12" fmla="*/ 312 w 1503"/>
                <a:gd name="T13" fmla="*/ 256 h 1843"/>
                <a:gd name="T14" fmla="*/ 397 w 1503"/>
                <a:gd name="T15" fmla="*/ 85 h 1843"/>
                <a:gd name="T16" fmla="*/ 482 w 1503"/>
                <a:gd name="T17" fmla="*/ 85 h 1843"/>
                <a:gd name="T18" fmla="*/ 652 w 1503"/>
                <a:gd name="T19" fmla="*/ 114 h 1843"/>
                <a:gd name="T20" fmla="*/ 851 w 1503"/>
                <a:gd name="T21" fmla="*/ 0 h 1843"/>
                <a:gd name="T22" fmla="*/ 879 w 1503"/>
                <a:gd name="T23" fmla="*/ 170 h 1843"/>
                <a:gd name="T24" fmla="*/ 964 w 1503"/>
                <a:gd name="T25" fmla="*/ 284 h 1843"/>
                <a:gd name="T26" fmla="*/ 1106 w 1503"/>
                <a:gd name="T27" fmla="*/ 284 h 1843"/>
                <a:gd name="T28" fmla="*/ 1162 w 1503"/>
                <a:gd name="T29" fmla="*/ 341 h 1843"/>
                <a:gd name="T30" fmla="*/ 1361 w 1503"/>
                <a:gd name="T31" fmla="*/ 369 h 1843"/>
                <a:gd name="T32" fmla="*/ 1361 w 1503"/>
                <a:gd name="T33" fmla="*/ 426 h 1843"/>
                <a:gd name="T34" fmla="*/ 1446 w 1503"/>
                <a:gd name="T35" fmla="*/ 482 h 1843"/>
                <a:gd name="T36" fmla="*/ 1418 w 1503"/>
                <a:gd name="T37" fmla="*/ 567 h 1843"/>
                <a:gd name="T38" fmla="*/ 1503 w 1503"/>
                <a:gd name="T39" fmla="*/ 681 h 1843"/>
                <a:gd name="T40" fmla="*/ 1446 w 1503"/>
                <a:gd name="T41" fmla="*/ 709 h 1843"/>
                <a:gd name="T42" fmla="*/ 1446 w 1503"/>
                <a:gd name="T43" fmla="*/ 766 h 1843"/>
                <a:gd name="T44" fmla="*/ 1389 w 1503"/>
                <a:gd name="T45" fmla="*/ 823 h 1843"/>
                <a:gd name="T46" fmla="*/ 1446 w 1503"/>
                <a:gd name="T47" fmla="*/ 936 h 1843"/>
                <a:gd name="T48" fmla="*/ 1389 w 1503"/>
                <a:gd name="T49" fmla="*/ 1021 h 1843"/>
                <a:gd name="T50" fmla="*/ 1446 w 1503"/>
                <a:gd name="T51" fmla="*/ 1106 h 1843"/>
                <a:gd name="T52" fmla="*/ 1389 w 1503"/>
                <a:gd name="T53" fmla="*/ 1134 h 1843"/>
                <a:gd name="T54" fmla="*/ 1418 w 1503"/>
                <a:gd name="T55" fmla="*/ 1191 h 1843"/>
                <a:gd name="T56" fmla="*/ 1503 w 1503"/>
                <a:gd name="T57" fmla="*/ 1333 h 1843"/>
                <a:gd name="T58" fmla="*/ 1333 w 1503"/>
                <a:gd name="T59" fmla="*/ 1276 h 1843"/>
                <a:gd name="T60" fmla="*/ 1361 w 1503"/>
                <a:gd name="T61" fmla="*/ 1390 h 1843"/>
                <a:gd name="T62" fmla="*/ 1304 w 1503"/>
                <a:gd name="T63" fmla="*/ 1616 h 1843"/>
                <a:gd name="T64" fmla="*/ 1361 w 1503"/>
                <a:gd name="T65" fmla="*/ 1645 h 1843"/>
                <a:gd name="T66" fmla="*/ 1418 w 1503"/>
                <a:gd name="T67" fmla="*/ 1786 h 1843"/>
                <a:gd name="T68" fmla="*/ 1361 w 1503"/>
                <a:gd name="T69" fmla="*/ 1843 h 1843"/>
                <a:gd name="T70" fmla="*/ 1162 w 1503"/>
                <a:gd name="T71" fmla="*/ 1730 h 1843"/>
                <a:gd name="T72" fmla="*/ 1106 w 1503"/>
                <a:gd name="T73" fmla="*/ 1730 h 1843"/>
                <a:gd name="T74" fmla="*/ 1021 w 1503"/>
                <a:gd name="T75" fmla="*/ 1645 h 1843"/>
                <a:gd name="T76" fmla="*/ 992 w 1503"/>
                <a:gd name="T77" fmla="*/ 1560 h 1843"/>
                <a:gd name="T78" fmla="*/ 907 w 1503"/>
                <a:gd name="T79" fmla="*/ 1560 h 1843"/>
                <a:gd name="T80" fmla="*/ 709 w 1503"/>
                <a:gd name="T81" fmla="*/ 1418 h 1843"/>
                <a:gd name="T82" fmla="*/ 539 w 1503"/>
                <a:gd name="T83" fmla="*/ 1503 h 1843"/>
                <a:gd name="T84" fmla="*/ 482 w 1503"/>
                <a:gd name="T85" fmla="*/ 1475 h 1843"/>
                <a:gd name="T86" fmla="*/ 482 w 1503"/>
                <a:gd name="T87" fmla="*/ 1219 h 1843"/>
                <a:gd name="T88" fmla="*/ 397 w 1503"/>
                <a:gd name="T89" fmla="*/ 1106 h 1843"/>
                <a:gd name="T90" fmla="*/ 113 w 1503"/>
                <a:gd name="T91" fmla="*/ 96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3" h="1843">
                  <a:moveTo>
                    <a:pt x="113" y="964"/>
                  </a:moveTo>
                  <a:lnTo>
                    <a:pt x="0" y="794"/>
                  </a:lnTo>
                  <a:lnTo>
                    <a:pt x="57" y="709"/>
                  </a:lnTo>
                  <a:lnTo>
                    <a:pt x="0" y="596"/>
                  </a:lnTo>
                  <a:lnTo>
                    <a:pt x="57" y="511"/>
                  </a:lnTo>
                  <a:lnTo>
                    <a:pt x="284" y="482"/>
                  </a:lnTo>
                  <a:lnTo>
                    <a:pt x="312" y="256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652" y="114"/>
                  </a:lnTo>
                  <a:lnTo>
                    <a:pt x="851" y="0"/>
                  </a:lnTo>
                  <a:lnTo>
                    <a:pt x="879" y="170"/>
                  </a:lnTo>
                  <a:lnTo>
                    <a:pt x="964" y="284"/>
                  </a:lnTo>
                  <a:lnTo>
                    <a:pt x="1106" y="284"/>
                  </a:lnTo>
                  <a:lnTo>
                    <a:pt x="1162" y="341"/>
                  </a:lnTo>
                  <a:lnTo>
                    <a:pt x="1361" y="369"/>
                  </a:lnTo>
                  <a:lnTo>
                    <a:pt x="1361" y="426"/>
                  </a:lnTo>
                  <a:lnTo>
                    <a:pt x="1446" y="482"/>
                  </a:lnTo>
                  <a:lnTo>
                    <a:pt x="1418" y="567"/>
                  </a:lnTo>
                  <a:lnTo>
                    <a:pt x="1503" y="681"/>
                  </a:lnTo>
                  <a:lnTo>
                    <a:pt x="1446" y="709"/>
                  </a:lnTo>
                  <a:lnTo>
                    <a:pt x="1446" y="766"/>
                  </a:lnTo>
                  <a:lnTo>
                    <a:pt x="1389" y="823"/>
                  </a:lnTo>
                  <a:lnTo>
                    <a:pt x="1446" y="936"/>
                  </a:lnTo>
                  <a:lnTo>
                    <a:pt x="1389" y="1021"/>
                  </a:lnTo>
                  <a:lnTo>
                    <a:pt x="1446" y="1106"/>
                  </a:lnTo>
                  <a:lnTo>
                    <a:pt x="1389" y="1134"/>
                  </a:lnTo>
                  <a:lnTo>
                    <a:pt x="1418" y="1191"/>
                  </a:lnTo>
                  <a:lnTo>
                    <a:pt x="1503" y="1333"/>
                  </a:lnTo>
                  <a:lnTo>
                    <a:pt x="1333" y="1276"/>
                  </a:lnTo>
                  <a:lnTo>
                    <a:pt x="1361" y="1390"/>
                  </a:lnTo>
                  <a:lnTo>
                    <a:pt x="1304" y="1616"/>
                  </a:lnTo>
                  <a:lnTo>
                    <a:pt x="1361" y="1645"/>
                  </a:lnTo>
                  <a:lnTo>
                    <a:pt x="1418" y="1786"/>
                  </a:lnTo>
                  <a:lnTo>
                    <a:pt x="1361" y="1843"/>
                  </a:lnTo>
                  <a:lnTo>
                    <a:pt x="1162" y="1730"/>
                  </a:lnTo>
                  <a:lnTo>
                    <a:pt x="1106" y="1730"/>
                  </a:lnTo>
                  <a:lnTo>
                    <a:pt x="1021" y="1645"/>
                  </a:lnTo>
                  <a:lnTo>
                    <a:pt x="992" y="1560"/>
                  </a:lnTo>
                  <a:lnTo>
                    <a:pt x="907" y="1560"/>
                  </a:lnTo>
                  <a:lnTo>
                    <a:pt x="709" y="1418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82" y="1219"/>
                  </a:lnTo>
                  <a:lnTo>
                    <a:pt x="397" y="1106"/>
                  </a:lnTo>
                  <a:lnTo>
                    <a:pt x="113" y="9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5" name="Freeform 289"/>
            <p:cNvSpPr>
              <a:spLocks/>
            </p:cNvSpPr>
            <p:nvPr/>
          </p:nvSpPr>
          <p:spPr bwMode="auto">
            <a:xfrm>
              <a:off x="3137" y="5676"/>
              <a:ext cx="1163" cy="1304"/>
            </a:xfrm>
            <a:custGeom>
              <a:avLst/>
              <a:gdLst>
                <a:gd name="T0" fmla="*/ 170 w 1163"/>
                <a:gd name="T1" fmla="*/ 1304 h 1304"/>
                <a:gd name="T2" fmla="*/ 57 w 1163"/>
                <a:gd name="T3" fmla="*/ 1219 h 1304"/>
                <a:gd name="T4" fmla="*/ 114 w 1163"/>
                <a:gd name="T5" fmla="*/ 1049 h 1304"/>
                <a:gd name="T6" fmla="*/ 29 w 1163"/>
                <a:gd name="T7" fmla="*/ 936 h 1304"/>
                <a:gd name="T8" fmla="*/ 114 w 1163"/>
                <a:gd name="T9" fmla="*/ 794 h 1304"/>
                <a:gd name="T10" fmla="*/ 0 w 1163"/>
                <a:gd name="T11" fmla="*/ 681 h 1304"/>
                <a:gd name="T12" fmla="*/ 57 w 1163"/>
                <a:gd name="T13" fmla="*/ 539 h 1304"/>
                <a:gd name="T14" fmla="*/ 0 w 1163"/>
                <a:gd name="T15" fmla="*/ 482 h 1304"/>
                <a:gd name="T16" fmla="*/ 85 w 1163"/>
                <a:gd name="T17" fmla="*/ 199 h 1304"/>
                <a:gd name="T18" fmla="*/ 85 w 1163"/>
                <a:gd name="T19" fmla="*/ 85 h 1304"/>
                <a:gd name="T20" fmla="*/ 170 w 1163"/>
                <a:gd name="T21" fmla="*/ 0 h 1304"/>
                <a:gd name="T22" fmla="*/ 454 w 1163"/>
                <a:gd name="T23" fmla="*/ 142 h 1304"/>
                <a:gd name="T24" fmla="*/ 539 w 1163"/>
                <a:gd name="T25" fmla="*/ 255 h 1304"/>
                <a:gd name="T26" fmla="*/ 539 w 1163"/>
                <a:gd name="T27" fmla="*/ 511 h 1304"/>
                <a:gd name="T28" fmla="*/ 596 w 1163"/>
                <a:gd name="T29" fmla="*/ 539 h 1304"/>
                <a:gd name="T30" fmla="*/ 766 w 1163"/>
                <a:gd name="T31" fmla="*/ 454 h 1304"/>
                <a:gd name="T32" fmla="*/ 964 w 1163"/>
                <a:gd name="T33" fmla="*/ 596 h 1304"/>
                <a:gd name="T34" fmla="*/ 1049 w 1163"/>
                <a:gd name="T35" fmla="*/ 596 h 1304"/>
                <a:gd name="T36" fmla="*/ 1078 w 1163"/>
                <a:gd name="T37" fmla="*/ 681 h 1304"/>
                <a:gd name="T38" fmla="*/ 1163 w 1163"/>
                <a:gd name="T39" fmla="*/ 766 h 1304"/>
                <a:gd name="T40" fmla="*/ 1106 w 1163"/>
                <a:gd name="T41" fmla="*/ 794 h 1304"/>
                <a:gd name="T42" fmla="*/ 1078 w 1163"/>
                <a:gd name="T43" fmla="*/ 766 h 1304"/>
                <a:gd name="T44" fmla="*/ 1021 w 1163"/>
                <a:gd name="T45" fmla="*/ 737 h 1304"/>
                <a:gd name="T46" fmla="*/ 993 w 1163"/>
                <a:gd name="T47" fmla="*/ 794 h 1304"/>
                <a:gd name="T48" fmla="*/ 879 w 1163"/>
                <a:gd name="T49" fmla="*/ 766 h 1304"/>
                <a:gd name="T50" fmla="*/ 794 w 1163"/>
                <a:gd name="T51" fmla="*/ 964 h 1304"/>
                <a:gd name="T52" fmla="*/ 709 w 1163"/>
                <a:gd name="T53" fmla="*/ 1021 h 1304"/>
                <a:gd name="T54" fmla="*/ 624 w 1163"/>
                <a:gd name="T55" fmla="*/ 1134 h 1304"/>
                <a:gd name="T56" fmla="*/ 312 w 1163"/>
                <a:gd name="T57" fmla="*/ 1276 h 1304"/>
                <a:gd name="T58" fmla="*/ 256 w 1163"/>
                <a:gd name="T59" fmla="*/ 1248 h 1304"/>
                <a:gd name="T60" fmla="*/ 170 w 1163"/>
                <a:gd name="T6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63" h="1304">
                  <a:moveTo>
                    <a:pt x="170" y="1304"/>
                  </a:moveTo>
                  <a:lnTo>
                    <a:pt x="57" y="1219"/>
                  </a:lnTo>
                  <a:lnTo>
                    <a:pt x="114" y="1049"/>
                  </a:lnTo>
                  <a:lnTo>
                    <a:pt x="29" y="936"/>
                  </a:lnTo>
                  <a:lnTo>
                    <a:pt x="114" y="794"/>
                  </a:lnTo>
                  <a:lnTo>
                    <a:pt x="0" y="681"/>
                  </a:lnTo>
                  <a:lnTo>
                    <a:pt x="57" y="539"/>
                  </a:lnTo>
                  <a:lnTo>
                    <a:pt x="0" y="48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70" y="0"/>
                  </a:lnTo>
                  <a:lnTo>
                    <a:pt x="454" y="142"/>
                  </a:lnTo>
                  <a:lnTo>
                    <a:pt x="539" y="255"/>
                  </a:lnTo>
                  <a:lnTo>
                    <a:pt x="539" y="511"/>
                  </a:lnTo>
                  <a:lnTo>
                    <a:pt x="596" y="539"/>
                  </a:lnTo>
                  <a:lnTo>
                    <a:pt x="766" y="454"/>
                  </a:lnTo>
                  <a:lnTo>
                    <a:pt x="964" y="596"/>
                  </a:lnTo>
                  <a:lnTo>
                    <a:pt x="1049" y="596"/>
                  </a:lnTo>
                  <a:lnTo>
                    <a:pt x="1078" y="681"/>
                  </a:lnTo>
                  <a:lnTo>
                    <a:pt x="1163" y="766"/>
                  </a:lnTo>
                  <a:lnTo>
                    <a:pt x="1106" y="794"/>
                  </a:lnTo>
                  <a:lnTo>
                    <a:pt x="1078" y="766"/>
                  </a:lnTo>
                  <a:lnTo>
                    <a:pt x="1021" y="737"/>
                  </a:lnTo>
                  <a:lnTo>
                    <a:pt x="993" y="794"/>
                  </a:lnTo>
                  <a:lnTo>
                    <a:pt x="879" y="766"/>
                  </a:lnTo>
                  <a:lnTo>
                    <a:pt x="794" y="964"/>
                  </a:lnTo>
                  <a:lnTo>
                    <a:pt x="709" y="1021"/>
                  </a:lnTo>
                  <a:lnTo>
                    <a:pt x="624" y="1134"/>
                  </a:lnTo>
                  <a:lnTo>
                    <a:pt x="312" y="1276"/>
                  </a:lnTo>
                  <a:lnTo>
                    <a:pt x="256" y="1248"/>
                  </a:lnTo>
                  <a:lnTo>
                    <a:pt x="170" y="130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6" name="Freeform 291"/>
            <p:cNvSpPr>
              <a:spLocks/>
            </p:cNvSpPr>
            <p:nvPr/>
          </p:nvSpPr>
          <p:spPr bwMode="auto">
            <a:xfrm>
              <a:off x="4470" y="2246"/>
              <a:ext cx="1020" cy="822"/>
            </a:xfrm>
            <a:custGeom>
              <a:avLst/>
              <a:gdLst>
                <a:gd name="T0" fmla="*/ 85 w 1020"/>
                <a:gd name="T1" fmla="*/ 822 h 822"/>
                <a:gd name="T2" fmla="*/ 0 w 1020"/>
                <a:gd name="T3" fmla="*/ 510 h 822"/>
                <a:gd name="T4" fmla="*/ 113 w 1020"/>
                <a:gd name="T5" fmla="*/ 454 h 822"/>
                <a:gd name="T6" fmla="*/ 170 w 1020"/>
                <a:gd name="T7" fmla="*/ 340 h 822"/>
                <a:gd name="T8" fmla="*/ 283 w 1020"/>
                <a:gd name="T9" fmla="*/ 312 h 822"/>
                <a:gd name="T10" fmla="*/ 368 w 1020"/>
                <a:gd name="T11" fmla="*/ 340 h 822"/>
                <a:gd name="T12" fmla="*/ 482 w 1020"/>
                <a:gd name="T13" fmla="*/ 283 h 822"/>
                <a:gd name="T14" fmla="*/ 482 w 1020"/>
                <a:gd name="T15" fmla="*/ 198 h 822"/>
                <a:gd name="T16" fmla="*/ 595 w 1020"/>
                <a:gd name="T17" fmla="*/ 85 h 822"/>
                <a:gd name="T18" fmla="*/ 709 w 1020"/>
                <a:gd name="T19" fmla="*/ 113 h 822"/>
                <a:gd name="T20" fmla="*/ 765 w 1020"/>
                <a:gd name="T21" fmla="*/ 57 h 822"/>
                <a:gd name="T22" fmla="*/ 907 w 1020"/>
                <a:gd name="T23" fmla="*/ 0 h 822"/>
                <a:gd name="T24" fmla="*/ 935 w 1020"/>
                <a:gd name="T25" fmla="*/ 28 h 822"/>
                <a:gd name="T26" fmla="*/ 935 w 1020"/>
                <a:gd name="T27" fmla="*/ 255 h 822"/>
                <a:gd name="T28" fmla="*/ 1020 w 1020"/>
                <a:gd name="T29" fmla="*/ 312 h 822"/>
                <a:gd name="T30" fmla="*/ 992 w 1020"/>
                <a:gd name="T31" fmla="*/ 369 h 822"/>
                <a:gd name="T32" fmla="*/ 907 w 1020"/>
                <a:gd name="T33" fmla="*/ 454 h 822"/>
                <a:gd name="T34" fmla="*/ 850 w 1020"/>
                <a:gd name="T35" fmla="*/ 680 h 822"/>
                <a:gd name="T36" fmla="*/ 510 w 1020"/>
                <a:gd name="T37" fmla="*/ 709 h 822"/>
                <a:gd name="T38" fmla="*/ 482 w 1020"/>
                <a:gd name="T39" fmla="*/ 765 h 822"/>
                <a:gd name="T40" fmla="*/ 312 w 1020"/>
                <a:gd name="T41" fmla="*/ 737 h 822"/>
                <a:gd name="T42" fmla="*/ 227 w 1020"/>
                <a:gd name="T43" fmla="*/ 794 h 822"/>
                <a:gd name="T44" fmla="*/ 85 w 1020"/>
                <a:gd name="T4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822">
                  <a:moveTo>
                    <a:pt x="85" y="822"/>
                  </a:moveTo>
                  <a:lnTo>
                    <a:pt x="0" y="510"/>
                  </a:lnTo>
                  <a:lnTo>
                    <a:pt x="113" y="454"/>
                  </a:lnTo>
                  <a:lnTo>
                    <a:pt x="170" y="340"/>
                  </a:lnTo>
                  <a:lnTo>
                    <a:pt x="283" y="312"/>
                  </a:lnTo>
                  <a:lnTo>
                    <a:pt x="368" y="340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95" y="85"/>
                  </a:lnTo>
                  <a:lnTo>
                    <a:pt x="709" y="113"/>
                  </a:lnTo>
                  <a:lnTo>
                    <a:pt x="765" y="57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255"/>
                  </a:lnTo>
                  <a:lnTo>
                    <a:pt x="1020" y="312"/>
                  </a:lnTo>
                  <a:lnTo>
                    <a:pt x="992" y="369"/>
                  </a:lnTo>
                  <a:lnTo>
                    <a:pt x="907" y="454"/>
                  </a:lnTo>
                  <a:lnTo>
                    <a:pt x="850" y="680"/>
                  </a:lnTo>
                  <a:lnTo>
                    <a:pt x="510" y="709"/>
                  </a:lnTo>
                  <a:lnTo>
                    <a:pt x="482" y="765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85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7" name="Freeform 292"/>
            <p:cNvSpPr>
              <a:spLocks/>
            </p:cNvSpPr>
            <p:nvPr/>
          </p:nvSpPr>
          <p:spPr bwMode="auto">
            <a:xfrm>
              <a:off x="4356" y="1991"/>
              <a:ext cx="738" cy="765"/>
            </a:xfrm>
            <a:custGeom>
              <a:avLst/>
              <a:gdLst>
                <a:gd name="T0" fmla="*/ 284 w 738"/>
                <a:gd name="T1" fmla="*/ 28 h 765"/>
                <a:gd name="T2" fmla="*/ 199 w 738"/>
                <a:gd name="T3" fmla="*/ 170 h 765"/>
                <a:gd name="T4" fmla="*/ 227 w 738"/>
                <a:gd name="T5" fmla="*/ 170 h 765"/>
                <a:gd name="T6" fmla="*/ 256 w 738"/>
                <a:gd name="T7" fmla="*/ 170 h 765"/>
                <a:gd name="T8" fmla="*/ 256 w 738"/>
                <a:gd name="T9" fmla="*/ 255 h 765"/>
                <a:gd name="T10" fmla="*/ 114 w 738"/>
                <a:gd name="T11" fmla="*/ 312 h 765"/>
                <a:gd name="T12" fmla="*/ 199 w 738"/>
                <a:gd name="T13" fmla="*/ 368 h 765"/>
                <a:gd name="T14" fmla="*/ 114 w 738"/>
                <a:gd name="T15" fmla="*/ 425 h 765"/>
                <a:gd name="T16" fmla="*/ 85 w 738"/>
                <a:gd name="T17" fmla="*/ 567 h 765"/>
                <a:gd name="T18" fmla="*/ 0 w 738"/>
                <a:gd name="T19" fmla="*/ 595 h 765"/>
                <a:gd name="T20" fmla="*/ 29 w 738"/>
                <a:gd name="T21" fmla="*/ 709 h 765"/>
                <a:gd name="T22" fmla="*/ 114 w 738"/>
                <a:gd name="T23" fmla="*/ 765 h 765"/>
                <a:gd name="T24" fmla="*/ 227 w 738"/>
                <a:gd name="T25" fmla="*/ 709 h 765"/>
                <a:gd name="T26" fmla="*/ 284 w 738"/>
                <a:gd name="T27" fmla="*/ 595 h 765"/>
                <a:gd name="T28" fmla="*/ 397 w 738"/>
                <a:gd name="T29" fmla="*/ 567 h 765"/>
                <a:gd name="T30" fmla="*/ 482 w 738"/>
                <a:gd name="T31" fmla="*/ 595 h 765"/>
                <a:gd name="T32" fmla="*/ 596 w 738"/>
                <a:gd name="T33" fmla="*/ 538 h 765"/>
                <a:gd name="T34" fmla="*/ 596 w 738"/>
                <a:gd name="T35" fmla="*/ 453 h 765"/>
                <a:gd name="T36" fmla="*/ 709 w 738"/>
                <a:gd name="T37" fmla="*/ 340 h 765"/>
                <a:gd name="T38" fmla="*/ 738 w 738"/>
                <a:gd name="T39" fmla="*/ 198 h 765"/>
                <a:gd name="T40" fmla="*/ 624 w 738"/>
                <a:gd name="T41" fmla="*/ 0 h 765"/>
                <a:gd name="T42" fmla="*/ 454 w 738"/>
                <a:gd name="T43" fmla="*/ 0 h 765"/>
                <a:gd name="T44" fmla="*/ 369 w 738"/>
                <a:gd name="T45" fmla="*/ 113 h 765"/>
                <a:gd name="T46" fmla="*/ 284 w 738"/>
                <a:gd name="T47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8" h="765">
                  <a:moveTo>
                    <a:pt x="284" y="28"/>
                  </a:moveTo>
                  <a:lnTo>
                    <a:pt x="199" y="170"/>
                  </a:lnTo>
                  <a:lnTo>
                    <a:pt x="227" y="170"/>
                  </a:lnTo>
                  <a:lnTo>
                    <a:pt x="256" y="170"/>
                  </a:lnTo>
                  <a:lnTo>
                    <a:pt x="256" y="255"/>
                  </a:lnTo>
                  <a:lnTo>
                    <a:pt x="114" y="312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567"/>
                  </a:lnTo>
                  <a:lnTo>
                    <a:pt x="0" y="595"/>
                  </a:lnTo>
                  <a:lnTo>
                    <a:pt x="29" y="709"/>
                  </a:lnTo>
                  <a:lnTo>
                    <a:pt x="114" y="765"/>
                  </a:lnTo>
                  <a:lnTo>
                    <a:pt x="227" y="709"/>
                  </a:lnTo>
                  <a:lnTo>
                    <a:pt x="284" y="595"/>
                  </a:lnTo>
                  <a:lnTo>
                    <a:pt x="397" y="567"/>
                  </a:lnTo>
                  <a:lnTo>
                    <a:pt x="482" y="595"/>
                  </a:lnTo>
                  <a:lnTo>
                    <a:pt x="596" y="538"/>
                  </a:lnTo>
                  <a:lnTo>
                    <a:pt x="596" y="453"/>
                  </a:lnTo>
                  <a:lnTo>
                    <a:pt x="709" y="340"/>
                  </a:lnTo>
                  <a:lnTo>
                    <a:pt x="738" y="198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369" y="113"/>
                  </a:lnTo>
                  <a:lnTo>
                    <a:pt x="284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8" name="Freeform 294"/>
            <p:cNvSpPr>
              <a:spLocks/>
            </p:cNvSpPr>
            <p:nvPr/>
          </p:nvSpPr>
          <p:spPr bwMode="auto">
            <a:xfrm>
              <a:off x="2372" y="1254"/>
              <a:ext cx="1162" cy="850"/>
            </a:xfrm>
            <a:custGeom>
              <a:avLst/>
              <a:gdLst>
                <a:gd name="T0" fmla="*/ 255 w 1162"/>
                <a:gd name="T1" fmla="*/ 0 h 850"/>
                <a:gd name="T2" fmla="*/ 283 w 1162"/>
                <a:gd name="T3" fmla="*/ 0 h 850"/>
                <a:gd name="T4" fmla="*/ 340 w 1162"/>
                <a:gd name="T5" fmla="*/ 85 h 850"/>
                <a:gd name="T6" fmla="*/ 454 w 1162"/>
                <a:gd name="T7" fmla="*/ 141 h 850"/>
                <a:gd name="T8" fmla="*/ 454 w 1162"/>
                <a:gd name="T9" fmla="*/ 227 h 850"/>
                <a:gd name="T10" fmla="*/ 595 w 1162"/>
                <a:gd name="T11" fmla="*/ 255 h 850"/>
                <a:gd name="T12" fmla="*/ 595 w 1162"/>
                <a:gd name="T13" fmla="*/ 312 h 850"/>
                <a:gd name="T14" fmla="*/ 765 w 1162"/>
                <a:gd name="T15" fmla="*/ 283 h 850"/>
                <a:gd name="T16" fmla="*/ 822 w 1162"/>
                <a:gd name="T17" fmla="*/ 113 h 850"/>
                <a:gd name="T18" fmla="*/ 964 w 1162"/>
                <a:gd name="T19" fmla="*/ 141 h 850"/>
                <a:gd name="T20" fmla="*/ 992 w 1162"/>
                <a:gd name="T21" fmla="*/ 28 h 850"/>
                <a:gd name="T22" fmla="*/ 1106 w 1162"/>
                <a:gd name="T23" fmla="*/ 56 h 850"/>
                <a:gd name="T24" fmla="*/ 1162 w 1162"/>
                <a:gd name="T25" fmla="*/ 198 h 850"/>
                <a:gd name="T26" fmla="*/ 1077 w 1162"/>
                <a:gd name="T27" fmla="*/ 255 h 850"/>
                <a:gd name="T28" fmla="*/ 1077 w 1162"/>
                <a:gd name="T29" fmla="*/ 397 h 850"/>
                <a:gd name="T30" fmla="*/ 992 w 1162"/>
                <a:gd name="T31" fmla="*/ 482 h 850"/>
                <a:gd name="T32" fmla="*/ 879 w 1162"/>
                <a:gd name="T33" fmla="*/ 482 h 850"/>
                <a:gd name="T34" fmla="*/ 879 w 1162"/>
                <a:gd name="T35" fmla="*/ 538 h 850"/>
                <a:gd name="T36" fmla="*/ 822 w 1162"/>
                <a:gd name="T37" fmla="*/ 652 h 850"/>
                <a:gd name="T38" fmla="*/ 765 w 1162"/>
                <a:gd name="T39" fmla="*/ 652 h 850"/>
                <a:gd name="T40" fmla="*/ 709 w 1162"/>
                <a:gd name="T41" fmla="*/ 737 h 850"/>
                <a:gd name="T42" fmla="*/ 624 w 1162"/>
                <a:gd name="T43" fmla="*/ 737 h 850"/>
                <a:gd name="T44" fmla="*/ 595 w 1162"/>
                <a:gd name="T45" fmla="*/ 850 h 850"/>
                <a:gd name="T46" fmla="*/ 425 w 1162"/>
                <a:gd name="T47" fmla="*/ 850 h 850"/>
                <a:gd name="T48" fmla="*/ 283 w 1162"/>
                <a:gd name="T49" fmla="*/ 794 h 850"/>
                <a:gd name="T50" fmla="*/ 255 w 1162"/>
                <a:gd name="T51" fmla="*/ 737 h 850"/>
                <a:gd name="T52" fmla="*/ 198 w 1162"/>
                <a:gd name="T53" fmla="*/ 737 h 850"/>
                <a:gd name="T54" fmla="*/ 198 w 1162"/>
                <a:gd name="T55" fmla="*/ 623 h 850"/>
                <a:gd name="T56" fmla="*/ 142 w 1162"/>
                <a:gd name="T57" fmla="*/ 538 h 850"/>
                <a:gd name="T58" fmla="*/ 85 w 1162"/>
                <a:gd name="T59" fmla="*/ 595 h 850"/>
                <a:gd name="T60" fmla="*/ 0 w 1162"/>
                <a:gd name="T61" fmla="*/ 595 h 850"/>
                <a:gd name="T62" fmla="*/ 57 w 1162"/>
                <a:gd name="T63" fmla="*/ 482 h 850"/>
                <a:gd name="T64" fmla="*/ 28 w 1162"/>
                <a:gd name="T65" fmla="*/ 425 h 850"/>
                <a:gd name="T66" fmla="*/ 85 w 1162"/>
                <a:gd name="T67" fmla="*/ 368 h 850"/>
                <a:gd name="T68" fmla="*/ 85 w 1162"/>
                <a:gd name="T69" fmla="*/ 312 h 850"/>
                <a:gd name="T70" fmla="*/ 142 w 1162"/>
                <a:gd name="T71" fmla="*/ 283 h 850"/>
                <a:gd name="T72" fmla="*/ 198 w 1162"/>
                <a:gd name="T73" fmla="*/ 312 h 850"/>
                <a:gd name="T74" fmla="*/ 227 w 1162"/>
                <a:gd name="T75" fmla="*/ 255 h 850"/>
                <a:gd name="T76" fmla="*/ 198 w 1162"/>
                <a:gd name="T77" fmla="*/ 198 h 850"/>
                <a:gd name="T78" fmla="*/ 255 w 1162"/>
                <a:gd name="T79" fmla="*/ 198 h 850"/>
                <a:gd name="T80" fmla="*/ 255 w 1162"/>
                <a:gd name="T81" fmla="*/ 85 h 850"/>
                <a:gd name="T82" fmla="*/ 198 w 1162"/>
                <a:gd name="T83" fmla="*/ 85 h 850"/>
                <a:gd name="T84" fmla="*/ 227 w 1162"/>
                <a:gd name="T85" fmla="*/ 0 h 850"/>
                <a:gd name="T86" fmla="*/ 255 w 1162"/>
                <a:gd name="T87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2" h="850">
                  <a:moveTo>
                    <a:pt x="255" y="0"/>
                  </a:moveTo>
                  <a:lnTo>
                    <a:pt x="283" y="0"/>
                  </a:lnTo>
                  <a:lnTo>
                    <a:pt x="340" y="85"/>
                  </a:lnTo>
                  <a:lnTo>
                    <a:pt x="454" y="141"/>
                  </a:lnTo>
                  <a:lnTo>
                    <a:pt x="454" y="227"/>
                  </a:lnTo>
                  <a:lnTo>
                    <a:pt x="595" y="255"/>
                  </a:lnTo>
                  <a:lnTo>
                    <a:pt x="595" y="312"/>
                  </a:lnTo>
                  <a:lnTo>
                    <a:pt x="765" y="283"/>
                  </a:lnTo>
                  <a:lnTo>
                    <a:pt x="822" y="113"/>
                  </a:lnTo>
                  <a:lnTo>
                    <a:pt x="964" y="141"/>
                  </a:lnTo>
                  <a:lnTo>
                    <a:pt x="992" y="28"/>
                  </a:lnTo>
                  <a:lnTo>
                    <a:pt x="1106" y="56"/>
                  </a:lnTo>
                  <a:lnTo>
                    <a:pt x="1162" y="198"/>
                  </a:lnTo>
                  <a:lnTo>
                    <a:pt x="1077" y="255"/>
                  </a:lnTo>
                  <a:lnTo>
                    <a:pt x="1077" y="397"/>
                  </a:lnTo>
                  <a:lnTo>
                    <a:pt x="992" y="482"/>
                  </a:lnTo>
                  <a:lnTo>
                    <a:pt x="879" y="482"/>
                  </a:lnTo>
                  <a:lnTo>
                    <a:pt x="879" y="538"/>
                  </a:lnTo>
                  <a:lnTo>
                    <a:pt x="822" y="652"/>
                  </a:lnTo>
                  <a:lnTo>
                    <a:pt x="765" y="652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595" y="850"/>
                  </a:lnTo>
                  <a:lnTo>
                    <a:pt x="425" y="850"/>
                  </a:lnTo>
                  <a:lnTo>
                    <a:pt x="283" y="794"/>
                  </a:lnTo>
                  <a:lnTo>
                    <a:pt x="255" y="737"/>
                  </a:lnTo>
                  <a:lnTo>
                    <a:pt x="198" y="737"/>
                  </a:lnTo>
                  <a:lnTo>
                    <a:pt x="198" y="623"/>
                  </a:lnTo>
                  <a:lnTo>
                    <a:pt x="142" y="538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98" y="198"/>
                  </a:lnTo>
                  <a:lnTo>
                    <a:pt x="255" y="198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227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99" name="Freeform 297"/>
            <p:cNvSpPr>
              <a:spLocks/>
            </p:cNvSpPr>
            <p:nvPr/>
          </p:nvSpPr>
          <p:spPr bwMode="auto">
            <a:xfrm>
              <a:off x="2060" y="1594"/>
              <a:ext cx="170" cy="142"/>
            </a:xfrm>
            <a:custGeom>
              <a:avLst/>
              <a:gdLst>
                <a:gd name="T0" fmla="*/ 0 w 170"/>
                <a:gd name="T1" fmla="*/ 113 h 142"/>
                <a:gd name="T2" fmla="*/ 57 w 170"/>
                <a:gd name="T3" fmla="*/ 113 h 142"/>
                <a:gd name="T4" fmla="*/ 85 w 170"/>
                <a:gd name="T5" fmla="*/ 142 h 142"/>
                <a:gd name="T6" fmla="*/ 170 w 170"/>
                <a:gd name="T7" fmla="*/ 85 h 142"/>
                <a:gd name="T8" fmla="*/ 170 w 170"/>
                <a:gd name="T9" fmla="*/ 0 h 142"/>
                <a:gd name="T10" fmla="*/ 57 w 170"/>
                <a:gd name="T11" fmla="*/ 0 h 142"/>
                <a:gd name="T12" fmla="*/ 0 w 170"/>
                <a:gd name="T13" fmla="*/ 57 h 142"/>
                <a:gd name="T14" fmla="*/ 0 w 170"/>
                <a:gd name="T15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42">
                  <a:moveTo>
                    <a:pt x="0" y="113"/>
                  </a:moveTo>
                  <a:lnTo>
                    <a:pt x="57" y="113"/>
                  </a:lnTo>
                  <a:lnTo>
                    <a:pt x="85" y="142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0" name="Freeform 298"/>
            <p:cNvSpPr>
              <a:spLocks/>
            </p:cNvSpPr>
            <p:nvPr/>
          </p:nvSpPr>
          <p:spPr bwMode="auto">
            <a:xfrm>
              <a:off x="2145" y="1679"/>
              <a:ext cx="284" cy="170"/>
            </a:xfrm>
            <a:custGeom>
              <a:avLst/>
              <a:gdLst>
                <a:gd name="T0" fmla="*/ 255 w 284"/>
                <a:gd name="T1" fmla="*/ 0 h 170"/>
                <a:gd name="T2" fmla="*/ 170 w 284"/>
                <a:gd name="T3" fmla="*/ 28 h 170"/>
                <a:gd name="T4" fmla="*/ 85 w 284"/>
                <a:gd name="T5" fmla="*/ 0 h 170"/>
                <a:gd name="T6" fmla="*/ 0 w 284"/>
                <a:gd name="T7" fmla="*/ 57 h 170"/>
                <a:gd name="T8" fmla="*/ 0 w 284"/>
                <a:gd name="T9" fmla="*/ 142 h 170"/>
                <a:gd name="T10" fmla="*/ 227 w 284"/>
                <a:gd name="T11" fmla="*/ 170 h 170"/>
                <a:gd name="T12" fmla="*/ 284 w 284"/>
                <a:gd name="T13" fmla="*/ 57 h 170"/>
                <a:gd name="T14" fmla="*/ 255 w 284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70">
                  <a:moveTo>
                    <a:pt x="255" y="0"/>
                  </a:moveTo>
                  <a:lnTo>
                    <a:pt x="170" y="28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1" name="Freeform 299"/>
            <p:cNvSpPr>
              <a:spLocks/>
            </p:cNvSpPr>
            <p:nvPr/>
          </p:nvSpPr>
          <p:spPr bwMode="auto">
            <a:xfrm>
              <a:off x="2145" y="1821"/>
              <a:ext cx="284" cy="141"/>
            </a:xfrm>
            <a:custGeom>
              <a:avLst/>
              <a:gdLst>
                <a:gd name="T0" fmla="*/ 0 w 284"/>
                <a:gd name="T1" fmla="*/ 0 h 141"/>
                <a:gd name="T2" fmla="*/ 227 w 284"/>
                <a:gd name="T3" fmla="*/ 28 h 141"/>
                <a:gd name="T4" fmla="*/ 284 w 284"/>
                <a:gd name="T5" fmla="*/ 85 h 141"/>
                <a:gd name="T6" fmla="*/ 142 w 284"/>
                <a:gd name="T7" fmla="*/ 85 h 141"/>
                <a:gd name="T8" fmla="*/ 142 w 284"/>
                <a:gd name="T9" fmla="*/ 141 h 141"/>
                <a:gd name="T10" fmla="*/ 85 w 284"/>
                <a:gd name="T11" fmla="*/ 141 h 141"/>
                <a:gd name="T12" fmla="*/ 85 w 284"/>
                <a:gd name="T13" fmla="*/ 85 h 141"/>
                <a:gd name="T14" fmla="*/ 0 w 284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41">
                  <a:moveTo>
                    <a:pt x="0" y="0"/>
                  </a:moveTo>
                  <a:lnTo>
                    <a:pt x="227" y="28"/>
                  </a:lnTo>
                  <a:lnTo>
                    <a:pt x="284" y="85"/>
                  </a:lnTo>
                  <a:lnTo>
                    <a:pt x="142" y="85"/>
                  </a:lnTo>
                  <a:lnTo>
                    <a:pt x="142" y="141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2" name="Freeform 300"/>
            <p:cNvSpPr>
              <a:spLocks/>
            </p:cNvSpPr>
            <p:nvPr/>
          </p:nvSpPr>
          <p:spPr bwMode="auto">
            <a:xfrm>
              <a:off x="2230" y="1792"/>
              <a:ext cx="425" cy="482"/>
            </a:xfrm>
            <a:custGeom>
              <a:avLst/>
              <a:gdLst>
                <a:gd name="T0" fmla="*/ 0 w 425"/>
                <a:gd name="T1" fmla="*/ 170 h 482"/>
                <a:gd name="T2" fmla="*/ 57 w 425"/>
                <a:gd name="T3" fmla="*/ 170 h 482"/>
                <a:gd name="T4" fmla="*/ 57 w 425"/>
                <a:gd name="T5" fmla="*/ 114 h 482"/>
                <a:gd name="T6" fmla="*/ 199 w 425"/>
                <a:gd name="T7" fmla="*/ 114 h 482"/>
                <a:gd name="T8" fmla="*/ 142 w 425"/>
                <a:gd name="T9" fmla="*/ 57 h 482"/>
                <a:gd name="T10" fmla="*/ 199 w 425"/>
                <a:gd name="T11" fmla="*/ 57 h 482"/>
                <a:gd name="T12" fmla="*/ 227 w 425"/>
                <a:gd name="T13" fmla="*/ 57 h 482"/>
                <a:gd name="T14" fmla="*/ 284 w 425"/>
                <a:gd name="T15" fmla="*/ 0 h 482"/>
                <a:gd name="T16" fmla="*/ 340 w 425"/>
                <a:gd name="T17" fmla="*/ 85 h 482"/>
                <a:gd name="T18" fmla="*/ 340 w 425"/>
                <a:gd name="T19" fmla="*/ 199 h 482"/>
                <a:gd name="T20" fmla="*/ 397 w 425"/>
                <a:gd name="T21" fmla="*/ 199 h 482"/>
                <a:gd name="T22" fmla="*/ 425 w 425"/>
                <a:gd name="T23" fmla="*/ 256 h 482"/>
                <a:gd name="T24" fmla="*/ 369 w 425"/>
                <a:gd name="T25" fmla="*/ 397 h 482"/>
                <a:gd name="T26" fmla="*/ 284 w 425"/>
                <a:gd name="T27" fmla="*/ 426 h 482"/>
                <a:gd name="T28" fmla="*/ 284 w 425"/>
                <a:gd name="T29" fmla="*/ 369 h 482"/>
                <a:gd name="T30" fmla="*/ 227 w 425"/>
                <a:gd name="T31" fmla="*/ 397 h 482"/>
                <a:gd name="T32" fmla="*/ 227 w 425"/>
                <a:gd name="T33" fmla="*/ 454 h 482"/>
                <a:gd name="T34" fmla="*/ 142 w 425"/>
                <a:gd name="T35" fmla="*/ 482 h 482"/>
                <a:gd name="T36" fmla="*/ 142 w 425"/>
                <a:gd name="T37" fmla="*/ 397 h 482"/>
                <a:gd name="T38" fmla="*/ 29 w 425"/>
                <a:gd name="T39" fmla="*/ 426 h 482"/>
                <a:gd name="T40" fmla="*/ 0 w 425"/>
                <a:gd name="T41" fmla="*/ 369 h 482"/>
                <a:gd name="T42" fmla="*/ 29 w 425"/>
                <a:gd name="T43" fmla="*/ 341 h 482"/>
                <a:gd name="T44" fmla="*/ 0 w 425"/>
                <a:gd name="T45" fmla="*/ 256 h 482"/>
                <a:gd name="T46" fmla="*/ 0 w 425"/>
                <a:gd name="T47" fmla="*/ 17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482">
                  <a:moveTo>
                    <a:pt x="0" y="170"/>
                  </a:moveTo>
                  <a:lnTo>
                    <a:pt x="57" y="170"/>
                  </a:lnTo>
                  <a:lnTo>
                    <a:pt x="57" y="114"/>
                  </a:lnTo>
                  <a:lnTo>
                    <a:pt x="199" y="114"/>
                  </a:lnTo>
                  <a:lnTo>
                    <a:pt x="142" y="57"/>
                  </a:lnTo>
                  <a:lnTo>
                    <a:pt x="199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40" y="85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256"/>
                  </a:lnTo>
                  <a:lnTo>
                    <a:pt x="369" y="397"/>
                  </a:lnTo>
                  <a:lnTo>
                    <a:pt x="284" y="426"/>
                  </a:lnTo>
                  <a:lnTo>
                    <a:pt x="284" y="369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42" y="482"/>
                  </a:lnTo>
                  <a:lnTo>
                    <a:pt x="142" y="397"/>
                  </a:lnTo>
                  <a:lnTo>
                    <a:pt x="29" y="426"/>
                  </a:lnTo>
                  <a:lnTo>
                    <a:pt x="0" y="369"/>
                  </a:lnTo>
                  <a:lnTo>
                    <a:pt x="29" y="341"/>
                  </a:lnTo>
                  <a:lnTo>
                    <a:pt x="0" y="256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3" name="Freeform 301"/>
            <p:cNvSpPr>
              <a:spLocks/>
            </p:cNvSpPr>
            <p:nvPr/>
          </p:nvSpPr>
          <p:spPr bwMode="auto">
            <a:xfrm>
              <a:off x="1918" y="1821"/>
              <a:ext cx="341" cy="453"/>
            </a:xfrm>
            <a:custGeom>
              <a:avLst/>
              <a:gdLst>
                <a:gd name="T0" fmla="*/ 341 w 341"/>
                <a:gd name="T1" fmla="*/ 397 h 453"/>
                <a:gd name="T2" fmla="*/ 312 w 341"/>
                <a:gd name="T3" fmla="*/ 453 h 453"/>
                <a:gd name="T4" fmla="*/ 256 w 341"/>
                <a:gd name="T5" fmla="*/ 425 h 453"/>
                <a:gd name="T6" fmla="*/ 85 w 341"/>
                <a:gd name="T7" fmla="*/ 453 h 453"/>
                <a:gd name="T8" fmla="*/ 57 w 341"/>
                <a:gd name="T9" fmla="*/ 425 h 453"/>
                <a:gd name="T10" fmla="*/ 57 w 341"/>
                <a:gd name="T11" fmla="*/ 283 h 453"/>
                <a:gd name="T12" fmla="*/ 0 w 341"/>
                <a:gd name="T13" fmla="*/ 227 h 453"/>
                <a:gd name="T14" fmla="*/ 85 w 341"/>
                <a:gd name="T15" fmla="*/ 198 h 453"/>
                <a:gd name="T16" fmla="*/ 142 w 341"/>
                <a:gd name="T17" fmla="*/ 85 h 453"/>
                <a:gd name="T18" fmla="*/ 142 w 341"/>
                <a:gd name="T19" fmla="*/ 28 h 453"/>
                <a:gd name="T20" fmla="*/ 227 w 341"/>
                <a:gd name="T21" fmla="*/ 0 h 453"/>
                <a:gd name="T22" fmla="*/ 312 w 341"/>
                <a:gd name="T23" fmla="*/ 85 h 453"/>
                <a:gd name="T24" fmla="*/ 312 w 341"/>
                <a:gd name="T25" fmla="*/ 227 h 453"/>
                <a:gd name="T26" fmla="*/ 341 w 341"/>
                <a:gd name="T27" fmla="*/ 312 h 453"/>
                <a:gd name="T28" fmla="*/ 312 w 341"/>
                <a:gd name="T29" fmla="*/ 340 h 453"/>
                <a:gd name="T30" fmla="*/ 341 w 341"/>
                <a:gd name="T31" fmla="*/ 39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3">
                  <a:moveTo>
                    <a:pt x="341" y="397"/>
                  </a:moveTo>
                  <a:lnTo>
                    <a:pt x="312" y="453"/>
                  </a:lnTo>
                  <a:lnTo>
                    <a:pt x="256" y="425"/>
                  </a:lnTo>
                  <a:lnTo>
                    <a:pt x="85" y="453"/>
                  </a:lnTo>
                  <a:lnTo>
                    <a:pt x="57" y="425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85" y="198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227" y="0"/>
                  </a:lnTo>
                  <a:lnTo>
                    <a:pt x="312" y="85"/>
                  </a:lnTo>
                  <a:lnTo>
                    <a:pt x="312" y="227"/>
                  </a:lnTo>
                  <a:lnTo>
                    <a:pt x="341" y="312"/>
                  </a:lnTo>
                  <a:lnTo>
                    <a:pt x="312" y="340"/>
                  </a:lnTo>
                  <a:lnTo>
                    <a:pt x="341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4" name="Freeform 302"/>
            <p:cNvSpPr>
              <a:spLocks/>
            </p:cNvSpPr>
            <p:nvPr/>
          </p:nvSpPr>
          <p:spPr bwMode="auto">
            <a:xfrm>
              <a:off x="1833" y="1679"/>
              <a:ext cx="312" cy="340"/>
            </a:xfrm>
            <a:custGeom>
              <a:avLst/>
              <a:gdLst>
                <a:gd name="T0" fmla="*/ 284 w 312"/>
                <a:gd name="T1" fmla="*/ 28 h 340"/>
                <a:gd name="T2" fmla="*/ 114 w 312"/>
                <a:gd name="T3" fmla="*/ 28 h 340"/>
                <a:gd name="T4" fmla="*/ 57 w 312"/>
                <a:gd name="T5" fmla="*/ 0 h 340"/>
                <a:gd name="T6" fmla="*/ 29 w 312"/>
                <a:gd name="T7" fmla="*/ 85 h 340"/>
                <a:gd name="T8" fmla="*/ 0 w 312"/>
                <a:gd name="T9" fmla="*/ 85 h 340"/>
                <a:gd name="T10" fmla="*/ 0 w 312"/>
                <a:gd name="T11" fmla="*/ 170 h 340"/>
                <a:gd name="T12" fmla="*/ 57 w 312"/>
                <a:gd name="T13" fmla="*/ 113 h 340"/>
                <a:gd name="T14" fmla="*/ 142 w 312"/>
                <a:gd name="T15" fmla="*/ 170 h 340"/>
                <a:gd name="T16" fmla="*/ 142 w 312"/>
                <a:gd name="T17" fmla="*/ 283 h 340"/>
                <a:gd name="T18" fmla="*/ 170 w 312"/>
                <a:gd name="T19" fmla="*/ 340 h 340"/>
                <a:gd name="T20" fmla="*/ 227 w 312"/>
                <a:gd name="T21" fmla="*/ 227 h 340"/>
                <a:gd name="T22" fmla="*/ 227 w 312"/>
                <a:gd name="T23" fmla="*/ 170 h 340"/>
                <a:gd name="T24" fmla="*/ 312 w 312"/>
                <a:gd name="T25" fmla="*/ 142 h 340"/>
                <a:gd name="T26" fmla="*/ 312 w 312"/>
                <a:gd name="T27" fmla="*/ 57 h 340"/>
                <a:gd name="T28" fmla="*/ 284 w 31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340">
                  <a:moveTo>
                    <a:pt x="284" y="28"/>
                  </a:moveTo>
                  <a:lnTo>
                    <a:pt x="114" y="28"/>
                  </a:lnTo>
                  <a:lnTo>
                    <a:pt x="57" y="0"/>
                  </a:lnTo>
                  <a:lnTo>
                    <a:pt x="29" y="85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57" y="113"/>
                  </a:lnTo>
                  <a:lnTo>
                    <a:pt x="142" y="170"/>
                  </a:lnTo>
                  <a:lnTo>
                    <a:pt x="142" y="283"/>
                  </a:lnTo>
                  <a:lnTo>
                    <a:pt x="170" y="34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42"/>
                  </a:lnTo>
                  <a:lnTo>
                    <a:pt x="312" y="57"/>
                  </a:lnTo>
                  <a:lnTo>
                    <a:pt x="284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5" name="Freeform 303"/>
            <p:cNvSpPr>
              <a:spLocks/>
            </p:cNvSpPr>
            <p:nvPr/>
          </p:nvSpPr>
          <p:spPr bwMode="auto">
            <a:xfrm>
              <a:off x="1833" y="1225"/>
              <a:ext cx="341" cy="482"/>
            </a:xfrm>
            <a:custGeom>
              <a:avLst/>
              <a:gdLst>
                <a:gd name="T0" fmla="*/ 227 w 341"/>
                <a:gd name="T1" fmla="*/ 482 h 482"/>
                <a:gd name="T2" fmla="*/ 227 w 341"/>
                <a:gd name="T3" fmla="*/ 426 h 482"/>
                <a:gd name="T4" fmla="*/ 284 w 341"/>
                <a:gd name="T5" fmla="*/ 369 h 482"/>
                <a:gd name="T6" fmla="*/ 341 w 341"/>
                <a:gd name="T7" fmla="*/ 284 h 482"/>
                <a:gd name="T8" fmla="*/ 284 w 341"/>
                <a:gd name="T9" fmla="*/ 256 h 482"/>
                <a:gd name="T10" fmla="*/ 284 w 341"/>
                <a:gd name="T11" fmla="*/ 199 h 482"/>
                <a:gd name="T12" fmla="*/ 142 w 341"/>
                <a:gd name="T13" fmla="*/ 142 h 482"/>
                <a:gd name="T14" fmla="*/ 85 w 341"/>
                <a:gd name="T15" fmla="*/ 0 h 482"/>
                <a:gd name="T16" fmla="*/ 57 w 341"/>
                <a:gd name="T17" fmla="*/ 142 h 482"/>
                <a:gd name="T18" fmla="*/ 114 w 341"/>
                <a:gd name="T19" fmla="*/ 199 h 482"/>
                <a:gd name="T20" fmla="*/ 0 w 341"/>
                <a:gd name="T21" fmla="*/ 341 h 482"/>
                <a:gd name="T22" fmla="*/ 0 w 341"/>
                <a:gd name="T23" fmla="*/ 454 h 482"/>
                <a:gd name="T24" fmla="*/ 57 w 341"/>
                <a:gd name="T25" fmla="*/ 454 h 482"/>
                <a:gd name="T26" fmla="*/ 114 w 341"/>
                <a:gd name="T27" fmla="*/ 482 h 482"/>
                <a:gd name="T28" fmla="*/ 227 w 341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82">
                  <a:moveTo>
                    <a:pt x="227" y="482"/>
                  </a:moveTo>
                  <a:lnTo>
                    <a:pt x="227" y="426"/>
                  </a:lnTo>
                  <a:lnTo>
                    <a:pt x="284" y="369"/>
                  </a:lnTo>
                  <a:lnTo>
                    <a:pt x="341" y="284"/>
                  </a:lnTo>
                  <a:lnTo>
                    <a:pt x="284" y="256"/>
                  </a:lnTo>
                  <a:lnTo>
                    <a:pt x="284" y="199"/>
                  </a:lnTo>
                  <a:lnTo>
                    <a:pt x="142" y="142"/>
                  </a:lnTo>
                  <a:lnTo>
                    <a:pt x="85" y="0"/>
                  </a:lnTo>
                  <a:lnTo>
                    <a:pt x="57" y="142"/>
                  </a:lnTo>
                  <a:lnTo>
                    <a:pt x="114" y="199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114" y="482"/>
                  </a:lnTo>
                  <a:lnTo>
                    <a:pt x="227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6" name="Freeform 304"/>
            <p:cNvSpPr>
              <a:spLocks/>
            </p:cNvSpPr>
            <p:nvPr/>
          </p:nvSpPr>
          <p:spPr bwMode="auto">
            <a:xfrm>
              <a:off x="1918" y="1084"/>
              <a:ext cx="709" cy="623"/>
            </a:xfrm>
            <a:custGeom>
              <a:avLst/>
              <a:gdLst>
                <a:gd name="T0" fmla="*/ 29 w 709"/>
                <a:gd name="T1" fmla="*/ 0 h 623"/>
                <a:gd name="T2" fmla="*/ 57 w 709"/>
                <a:gd name="T3" fmla="*/ 113 h 623"/>
                <a:gd name="T4" fmla="*/ 0 w 709"/>
                <a:gd name="T5" fmla="*/ 141 h 623"/>
                <a:gd name="T6" fmla="*/ 57 w 709"/>
                <a:gd name="T7" fmla="*/ 283 h 623"/>
                <a:gd name="T8" fmla="*/ 199 w 709"/>
                <a:gd name="T9" fmla="*/ 340 h 623"/>
                <a:gd name="T10" fmla="*/ 199 w 709"/>
                <a:gd name="T11" fmla="*/ 397 h 623"/>
                <a:gd name="T12" fmla="*/ 256 w 709"/>
                <a:gd name="T13" fmla="*/ 425 h 623"/>
                <a:gd name="T14" fmla="*/ 199 w 709"/>
                <a:gd name="T15" fmla="*/ 510 h 623"/>
                <a:gd name="T16" fmla="*/ 312 w 709"/>
                <a:gd name="T17" fmla="*/ 510 h 623"/>
                <a:gd name="T18" fmla="*/ 312 w 709"/>
                <a:gd name="T19" fmla="*/ 595 h 623"/>
                <a:gd name="T20" fmla="*/ 397 w 709"/>
                <a:gd name="T21" fmla="*/ 623 h 623"/>
                <a:gd name="T22" fmla="*/ 482 w 709"/>
                <a:gd name="T23" fmla="*/ 595 h 623"/>
                <a:gd name="T24" fmla="*/ 539 w 709"/>
                <a:gd name="T25" fmla="*/ 538 h 623"/>
                <a:gd name="T26" fmla="*/ 539 w 709"/>
                <a:gd name="T27" fmla="*/ 482 h 623"/>
                <a:gd name="T28" fmla="*/ 596 w 709"/>
                <a:gd name="T29" fmla="*/ 453 h 623"/>
                <a:gd name="T30" fmla="*/ 652 w 709"/>
                <a:gd name="T31" fmla="*/ 482 h 623"/>
                <a:gd name="T32" fmla="*/ 681 w 709"/>
                <a:gd name="T33" fmla="*/ 425 h 623"/>
                <a:gd name="T34" fmla="*/ 652 w 709"/>
                <a:gd name="T35" fmla="*/ 368 h 623"/>
                <a:gd name="T36" fmla="*/ 709 w 709"/>
                <a:gd name="T37" fmla="*/ 368 h 623"/>
                <a:gd name="T38" fmla="*/ 709 w 709"/>
                <a:gd name="T39" fmla="*/ 255 h 623"/>
                <a:gd name="T40" fmla="*/ 652 w 709"/>
                <a:gd name="T41" fmla="*/ 255 h 623"/>
                <a:gd name="T42" fmla="*/ 681 w 709"/>
                <a:gd name="T43" fmla="*/ 170 h 623"/>
                <a:gd name="T44" fmla="*/ 652 w 709"/>
                <a:gd name="T45" fmla="*/ 170 h 623"/>
                <a:gd name="T46" fmla="*/ 624 w 709"/>
                <a:gd name="T47" fmla="*/ 141 h 623"/>
                <a:gd name="T48" fmla="*/ 567 w 709"/>
                <a:gd name="T49" fmla="*/ 141 h 623"/>
                <a:gd name="T50" fmla="*/ 511 w 709"/>
                <a:gd name="T51" fmla="*/ 56 h 623"/>
                <a:gd name="T52" fmla="*/ 369 w 709"/>
                <a:gd name="T53" fmla="*/ 56 h 623"/>
                <a:gd name="T54" fmla="*/ 256 w 709"/>
                <a:gd name="T55" fmla="*/ 85 h 623"/>
                <a:gd name="T56" fmla="*/ 85 w 709"/>
                <a:gd name="T57" fmla="*/ 0 h 623"/>
                <a:gd name="T58" fmla="*/ 29 w 709"/>
                <a:gd name="T5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9" h="623">
                  <a:moveTo>
                    <a:pt x="29" y="0"/>
                  </a:moveTo>
                  <a:lnTo>
                    <a:pt x="57" y="113"/>
                  </a:lnTo>
                  <a:lnTo>
                    <a:pt x="0" y="141"/>
                  </a:lnTo>
                  <a:lnTo>
                    <a:pt x="57" y="283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256" y="425"/>
                  </a:lnTo>
                  <a:lnTo>
                    <a:pt x="199" y="510"/>
                  </a:lnTo>
                  <a:lnTo>
                    <a:pt x="312" y="510"/>
                  </a:lnTo>
                  <a:lnTo>
                    <a:pt x="312" y="595"/>
                  </a:lnTo>
                  <a:lnTo>
                    <a:pt x="397" y="623"/>
                  </a:lnTo>
                  <a:lnTo>
                    <a:pt x="482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81" y="425"/>
                  </a:lnTo>
                  <a:lnTo>
                    <a:pt x="652" y="368"/>
                  </a:lnTo>
                  <a:lnTo>
                    <a:pt x="709" y="368"/>
                  </a:lnTo>
                  <a:lnTo>
                    <a:pt x="709" y="255"/>
                  </a:lnTo>
                  <a:lnTo>
                    <a:pt x="652" y="255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24" y="141"/>
                  </a:lnTo>
                  <a:lnTo>
                    <a:pt x="567" y="141"/>
                  </a:lnTo>
                  <a:lnTo>
                    <a:pt x="511" y="56"/>
                  </a:lnTo>
                  <a:lnTo>
                    <a:pt x="369" y="56"/>
                  </a:lnTo>
                  <a:lnTo>
                    <a:pt x="256" y="85"/>
                  </a:lnTo>
                  <a:lnTo>
                    <a:pt x="85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7" name="Freeform 305"/>
            <p:cNvSpPr>
              <a:spLocks/>
            </p:cNvSpPr>
            <p:nvPr/>
          </p:nvSpPr>
          <p:spPr bwMode="auto">
            <a:xfrm>
              <a:off x="2344" y="2558"/>
              <a:ext cx="623" cy="567"/>
            </a:xfrm>
            <a:custGeom>
              <a:avLst/>
              <a:gdLst>
                <a:gd name="T0" fmla="*/ 311 w 623"/>
                <a:gd name="T1" fmla="*/ 57 h 567"/>
                <a:gd name="T2" fmla="*/ 198 w 623"/>
                <a:gd name="T3" fmla="*/ 0 h 567"/>
                <a:gd name="T4" fmla="*/ 170 w 623"/>
                <a:gd name="T5" fmla="*/ 198 h 567"/>
                <a:gd name="T6" fmla="*/ 56 w 623"/>
                <a:gd name="T7" fmla="*/ 227 h 567"/>
                <a:gd name="T8" fmla="*/ 0 w 623"/>
                <a:gd name="T9" fmla="*/ 283 h 567"/>
                <a:gd name="T10" fmla="*/ 28 w 623"/>
                <a:gd name="T11" fmla="*/ 312 h 567"/>
                <a:gd name="T12" fmla="*/ 113 w 623"/>
                <a:gd name="T13" fmla="*/ 312 h 567"/>
                <a:gd name="T14" fmla="*/ 170 w 623"/>
                <a:gd name="T15" fmla="*/ 340 h 567"/>
                <a:gd name="T16" fmla="*/ 170 w 623"/>
                <a:gd name="T17" fmla="*/ 425 h 567"/>
                <a:gd name="T18" fmla="*/ 226 w 623"/>
                <a:gd name="T19" fmla="*/ 453 h 567"/>
                <a:gd name="T20" fmla="*/ 311 w 623"/>
                <a:gd name="T21" fmla="*/ 397 h 567"/>
                <a:gd name="T22" fmla="*/ 482 w 623"/>
                <a:gd name="T23" fmla="*/ 567 h 567"/>
                <a:gd name="T24" fmla="*/ 538 w 623"/>
                <a:gd name="T25" fmla="*/ 425 h 567"/>
                <a:gd name="T26" fmla="*/ 623 w 623"/>
                <a:gd name="T27" fmla="*/ 425 h 567"/>
                <a:gd name="T28" fmla="*/ 595 w 623"/>
                <a:gd name="T29" fmla="*/ 368 h 567"/>
                <a:gd name="T30" fmla="*/ 623 w 623"/>
                <a:gd name="T31" fmla="*/ 312 h 567"/>
                <a:gd name="T32" fmla="*/ 538 w 623"/>
                <a:gd name="T33" fmla="*/ 283 h 567"/>
                <a:gd name="T34" fmla="*/ 482 w 623"/>
                <a:gd name="T35" fmla="*/ 198 h 567"/>
                <a:gd name="T36" fmla="*/ 397 w 623"/>
                <a:gd name="T37" fmla="*/ 198 h 567"/>
                <a:gd name="T38" fmla="*/ 311 w 623"/>
                <a:gd name="T39" fmla="*/ 113 h 567"/>
                <a:gd name="T40" fmla="*/ 311 w 623"/>
                <a:gd name="T4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3" h="567">
                  <a:moveTo>
                    <a:pt x="311" y="57"/>
                  </a:moveTo>
                  <a:lnTo>
                    <a:pt x="198" y="0"/>
                  </a:lnTo>
                  <a:lnTo>
                    <a:pt x="170" y="198"/>
                  </a:lnTo>
                  <a:lnTo>
                    <a:pt x="56" y="227"/>
                  </a:lnTo>
                  <a:lnTo>
                    <a:pt x="0" y="283"/>
                  </a:lnTo>
                  <a:lnTo>
                    <a:pt x="28" y="312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226" y="453"/>
                  </a:lnTo>
                  <a:lnTo>
                    <a:pt x="311" y="397"/>
                  </a:lnTo>
                  <a:lnTo>
                    <a:pt x="482" y="567"/>
                  </a:lnTo>
                  <a:lnTo>
                    <a:pt x="538" y="425"/>
                  </a:lnTo>
                  <a:lnTo>
                    <a:pt x="623" y="425"/>
                  </a:lnTo>
                  <a:lnTo>
                    <a:pt x="595" y="368"/>
                  </a:lnTo>
                  <a:lnTo>
                    <a:pt x="623" y="312"/>
                  </a:lnTo>
                  <a:lnTo>
                    <a:pt x="538" y="283"/>
                  </a:lnTo>
                  <a:lnTo>
                    <a:pt x="482" y="198"/>
                  </a:lnTo>
                  <a:lnTo>
                    <a:pt x="397" y="198"/>
                  </a:lnTo>
                  <a:lnTo>
                    <a:pt x="311" y="113"/>
                  </a:lnTo>
                  <a:lnTo>
                    <a:pt x="311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8" name="Freeform 306"/>
            <p:cNvSpPr>
              <a:spLocks/>
            </p:cNvSpPr>
            <p:nvPr/>
          </p:nvSpPr>
          <p:spPr bwMode="auto">
            <a:xfrm>
              <a:off x="2060" y="3125"/>
              <a:ext cx="822" cy="453"/>
            </a:xfrm>
            <a:custGeom>
              <a:avLst/>
              <a:gdLst>
                <a:gd name="T0" fmla="*/ 766 w 822"/>
                <a:gd name="T1" fmla="*/ 0 h 453"/>
                <a:gd name="T2" fmla="*/ 737 w 822"/>
                <a:gd name="T3" fmla="*/ 28 h 453"/>
                <a:gd name="T4" fmla="*/ 624 w 822"/>
                <a:gd name="T5" fmla="*/ 0 h 453"/>
                <a:gd name="T6" fmla="*/ 567 w 822"/>
                <a:gd name="T7" fmla="*/ 113 h 453"/>
                <a:gd name="T8" fmla="*/ 539 w 822"/>
                <a:gd name="T9" fmla="*/ 28 h 453"/>
                <a:gd name="T10" fmla="*/ 199 w 822"/>
                <a:gd name="T11" fmla="*/ 57 h 453"/>
                <a:gd name="T12" fmla="*/ 0 w 822"/>
                <a:gd name="T13" fmla="*/ 198 h 453"/>
                <a:gd name="T14" fmla="*/ 28 w 822"/>
                <a:gd name="T15" fmla="*/ 312 h 453"/>
                <a:gd name="T16" fmla="*/ 114 w 822"/>
                <a:gd name="T17" fmla="*/ 340 h 453"/>
                <a:gd name="T18" fmla="*/ 142 w 822"/>
                <a:gd name="T19" fmla="*/ 453 h 453"/>
                <a:gd name="T20" fmla="*/ 227 w 822"/>
                <a:gd name="T21" fmla="*/ 397 h 453"/>
                <a:gd name="T22" fmla="*/ 284 w 822"/>
                <a:gd name="T23" fmla="*/ 368 h 453"/>
                <a:gd name="T24" fmla="*/ 539 w 822"/>
                <a:gd name="T25" fmla="*/ 340 h 453"/>
                <a:gd name="T26" fmla="*/ 709 w 822"/>
                <a:gd name="T27" fmla="*/ 312 h 453"/>
                <a:gd name="T28" fmla="*/ 766 w 822"/>
                <a:gd name="T29" fmla="*/ 227 h 453"/>
                <a:gd name="T30" fmla="*/ 822 w 822"/>
                <a:gd name="T31" fmla="*/ 227 h 453"/>
                <a:gd name="T32" fmla="*/ 822 w 822"/>
                <a:gd name="T33" fmla="*/ 85 h 453"/>
                <a:gd name="T34" fmla="*/ 766 w 822"/>
                <a:gd name="T3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2" h="453">
                  <a:moveTo>
                    <a:pt x="766" y="0"/>
                  </a:moveTo>
                  <a:lnTo>
                    <a:pt x="737" y="28"/>
                  </a:lnTo>
                  <a:lnTo>
                    <a:pt x="624" y="0"/>
                  </a:lnTo>
                  <a:lnTo>
                    <a:pt x="567" y="113"/>
                  </a:lnTo>
                  <a:lnTo>
                    <a:pt x="539" y="28"/>
                  </a:lnTo>
                  <a:lnTo>
                    <a:pt x="199" y="57"/>
                  </a:lnTo>
                  <a:lnTo>
                    <a:pt x="0" y="198"/>
                  </a:lnTo>
                  <a:lnTo>
                    <a:pt x="28" y="312"/>
                  </a:lnTo>
                  <a:lnTo>
                    <a:pt x="114" y="340"/>
                  </a:lnTo>
                  <a:lnTo>
                    <a:pt x="142" y="453"/>
                  </a:lnTo>
                  <a:lnTo>
                    <a:pt x="227" y="397"/>
                  </a:lnTo>
                  <a:lnTo>
                    <a:pt x="284" y="368"/>
                  </a:lnTo>
                  <a:lnTo>
                    <a:pt x="539" y="340"/>
                  </a:lnTo>
                  <a:lnTo>
                    <a:pt x="709" y="312"/>
                  </a:lnTo>
                  <a:lnTo>
                    <a:pt x="766" y="227"/>
                  </a:lnTo>
                  <a:lnTo>
                    <a:pt x="822" y="227"/>
                  </a:lnTo>
                  <a:lnTo>
                    <a:pt x="822" y="85"/>
                  </a:lnTo>
                  <a:lnTo>
                    <a:pt x="76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09" name="Freeform 307"/>
            <p:cNvSpPr>
              <a:spLocks/>
            </p:cNvSpPr>
            <p:nvPr/>
          </p:nvSpPr>
          <p:spPr bwMode="auto">
            <a:xfrm>
              <a:off x="2202" y="2756"/>
              <a:ext cx="624" cy="482"/>
            </a:xfrm>
            <a:custGeom>
              <a:avLst/>
              <a:gdLst>
                <a:gd name="T0" fmla="*/ 198 w 624"/>
                <a:gd name="T1" fmla="*/ 29 h 482"/>
                <a:gd name="T2" fmla="*/ 142 w 624"/>
                <a:gd name="T3" fmla="*/ 0 h 482"/>
                <a:gd name="T4" fmla="*/ 0 w 624"/>
                <a:gd name="T5" fmla="*/ 57 h 482"/>
                <a:gd name="T6" fmla="*/ 28 w 624"/>
                <a:gd name="T7" fmla="*/ 142 h 482"/>
                <a:gd name="T8" fmla="*/ 57 w 624"/>
                <a:gd name="T9" fmla="*/ 170 h 482"/>
                <a:gd name="T10" fmla="*/ 0 w 624"/>
                <a:gd name="T11" fmla="*/ 284 h 482"/>
                <a:gd name="T12" fmla="*/ 0 w 624"/>
                <a:gd name="T13" fmla="*/ 369 h 482"/>
                <a:gd name="T14" fmla="*/ 57 w 624"/>
                <a:gd name="T15" fmla="*/ 426 h 482"/>
                <a:gd name="T16" fmla="*/ 397 w 624"/>
                <a:gd name="T17" fmla="*/ 397 h 482"/>
                <a:gd name="T18" fmla="*/ 425 w 624"/>
                <a:gd name="T19" fmla="*/ 482 h 482"/>
                <a:gd name="T20" fmla="*/ 482 w 624"/>
                <a:gd name="T21" fmla="*/ 369 h 482"/>
                <a:gd name="T22" fmla="*/ 595 w 624"/>
                <a:gd name="T23" fmla="*/ 397 h 482"/>
                <a:gd name="T24" fmla="*/ 624 w 624"/>
                <a:gd name="T25" fmla="*/ 369 h 482"/>
                <a:gd name="T26" fmla="*/ 453 w 624"/>
                <a:gd name="T27" fmla="*/ 199 h 482"/>
                <a:gd name="T28" fmla="*/ 368 w 624"/>
                <a:gd name="T29" fmla="*/ 255 h 482"/>
                <a:gd name="T30" fmla="*/ 312 w 624"/>
                <a:gd name="T31" fmla="*/ 227 h 482"/>
                <a:gd name="T32" fmla="*/ 312 w 624"/>
                <a:gd name="T33" fmla="*/ 142 h 482"/>
                <a:gd name="T34" fmla="*/ 255 w 624"/>
                <a:gd name="T35" fmla="*/ 114 h 482"/>
                <a:gd name="T36" fmla="*/ 170 w 624"/>
                <a:gd name="T37" fmla="*/ 114 h 482"/>
                <a:gd name="T38" fmla="*/ 142 w 624"/>
                <a:gd name="T39" fmla="*/ 85 h 482"/>
                <a:gd name="T40" fmla="*/ 198 w 624"/>
                <a:gd name="T41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482">
                  <a:moveTo>
                    <a:pt x="198" y="29"/>
                  </a:moveTo>
                  <a:lnTo>
                    <a:pt x="142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397" y="397"/>
                  </a:lnTo>
                  <a:lnTo>
                    <a:pt x="425" y="482"/>
                  </a:lnTo>
                  <a:lnTo>
                    <a:pt x="482" y="369"/>
                  </a:lnTo>
                  <a:lnTo>
                    <a:pt x="595" y="397"/>
                  </a:lnTo>
                  <a:lnTo>
                    <a:pt x="624" y="369"/>
                  </a:lnTo>
                  <a:lnTo>
                    <a:pt x="453" y="199"/>
                  </a:lnTo>
                  <a:lnTo>
                    <a:pt x="368" y="255"/>
                  </a:lnTo>
                  <a:lnTo>
                    <a:pt x="312" y="227"/>
                  </a:lnTo>
                  <a:lnTo>
                    <a:pt x="312" y="142"/>
                  </a:lnTo>
                  <a:lnTo>
                    <a:pt x="255" y="114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98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0" name="Freeform 308"/>
            <p:cNvSpPr>
              <a:spLocks/>
            </p:cNvSpPr>
            <p:nvPr/>
          </p:nvSpPr>
          <p:spPr bwMode="auto">
            <a:xfrm>
              <a:off x="2145" y="2161"/>
              <a:ext cx="567" cy="652"/>
            </a:xfrm>
            <a:custGeom>
              <a:avLst/>
              <a:gdLst>
                <a:gd name="T0" fmla="*/ 57 w 567"/>
                <a:gd name="T1" fmla="*/ 652 h 652"/>
                <a:gd name="T2" fmla="*/ 0 w 567"/>
                <a:gd name="T3" fmla="*/ 624 h 652"/>
                <a:gd name="T4" fmla="*/ 0 w 567"/>
                <a:gd name="T5" fmla="*/ 567 h 652"/>
                <a:gd name="T6" fmla="*/ 57 w 567"/>
                <a:gd name="T7" fmla="*/ 539 h 652"/>
                <a:gd name="T8" fmla="*/ 57 w 567"/>
                <a:gd name="T9" fmla="*/ 510 h 652"/>
                <a:gd name="T10" fmla="*/ 114 w 567"/>
                <a:gd name="T11" fmla="*/ 482 h 652"/>
                <a:gd name="T12" fmla="*/ 114 w 567"/>
                <a:gd name="T13" fmla="*/ 454 h 652"/>
                <a:gd name="T14" fmla="*/ 57 w 567"/>
                <a:gd name="T15" fmla="*/ 425 h 652"/>
                <a:gd name="T16" fmla="*/ 29 w 567"/>
                <a:gd name="T17" fmla="*/ 198 h 652"/>
                <a:gd name="T18" fmla="*/ 85 w 567"/>
                <a:gd name="T19" fmla="*/ 198 h 652"/>
                <a:gd name="T20" fmla="*/ 85 w 567"/>
                <a:gd name="T21" fmla="*/ 113 h 652"/>
                <a:gd name="T22" fmla="*/ 114 w 567"/>
                <a:gd name="T23" fmla="*/ 57 h 652"/>
                <a:gd name="T24" fmla="*/ 227 w 567"/>
                <a:gd name="T25" fmla="*/ 28 h 652"/>
                <a:gd name="T26" fmla="*/ 227 w 567"/>
                <a:gd name="T27" fmla="*/ 113 h 652"/>
                <a:gd name="T28" fmla="*/ 312 w 567"/>
                <a:gd name="T29" fmla="*/ 85 h 652"/>
                <a:gd name="T30" fmla="*/ 312 w 567"/>
                <a:gd name="T31" fmla="*/ 28 h 652"/>
                <a:gd name="T32" fmla="*/ 369 w 567"/>
                <a:gd name="T33" fmla="*/ 0 h 652"/>
                <a:gd name="T34" fmla="*/ 369 w 567"/>
                <a:gd name="T35" fmla="*/ 57 h 652"/>
                <a:gd name="T36" fmla="*/ 454 w 567"/>
                <a:gd name="T37" fmla="*/ 28 h 652"/>
                <a:gd name="T38" fmla="*/ 482 w 567"/>
                <a:gd name="T39" fmla="*/ 113 h 652"/>
                <a:gd name="T40" fmla="*/ 482 w 567"/>
                <a:gd name="T41" fmla="*/ 227 h 652"/>
                <a:gd name="T42" fmla="*/ 539 w 567"/>
                <a:gd name="T43" fmla="*/ 340 h 652"/>
                <a:gd name="T44" fmla="*/ 510 w 567"/>
                <a:gd name="T45" fmla="*/ 397 h 652"/>
                <a:gd name="T46" fmla="*/ 567 w 567"/>
                <a:gd name="T47" fmla="*/ 425 h 652"/>
                <a:gd name="T48" fmla="*/ 510 w 567"/>
                <a:gd name="T49" fmla="*/ 454 h 652"/>
                <a:gd name="T50" fmla="*/ 397 w 567"/>
                <a:gd name="T51" fmla="*/ 397 h 652"/>
                <a:gd name="T52" fmla="*/ 369 w 567"/>
                <a:gd name="T53" fmla="*/ 595 h 652"/>
                <a:gd name="T54" fmla="*/ 255 w 567"/>
                <a:gd name="T55" fmla="*/ 624 h 652"/>
                <a:gd name="T56" fmla="*/ 199 w 567"/>
                <a:gd name="T57" fmla="*/ 595 h 652"/>
                <a:gd name="T58" fmla="*/ 57 w 567"/>
                <a:gd name="T59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52">
                  <a:moveTo>
                    <a:pt x="57" y="652"/>
                  </a:moveTo>
                  <a:lnTo>
                    <a:pt x="0" y="624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114" y="482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29" y="198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14" y="57"/>
                  </a:lnTo>
                  <a:lnTo>
                    <a:pt x="227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28"/>
                  </a:lnTo>
                  <a:lnTo>
                    <a:pt x="482" y="113"/>
                  </a:lnTo>
                  <a:lnTo>
                    <a:pt x="482" y="227"/>
                  </a:lnTo>
                  <a:lnTo>
                    <a:pt x="539" y="340"/>
                  </a:lnTo>
                  <a:lnTo>
                    <a:pt x="510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397" y="397"/>
                  </a:lnTo>
                  <a:lnTo>
                    <a:pt x="369" y="595"/>
                  </a:lnTo>
                  <a:lnTo>
                    <a:pt x="255" y="624"/>
                  </a:lnTo>
                  <a:lnTo>
                    <a:pt x="199" y="595"/>
                  </a:lnTo>
                  <a:lnTo>
                    <a:pt x="57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1" name="Freeform 309"/>
            <p:cNvSpPr>
              <a:spLocks/>
            </p:cNvSpPr>
            <p:nvPr/>
          </p:nvSpPr>
          <p:spPr bwMode="auto">
            <a:xfrm>
              <a:off x="1521" y="2643"/>
              <a:ext cx="738" cy="822"/>
            </a:xfrm>
            <a:custGeom>
              <a:avLst/>
              <a:gdLst>
                <a:gd name="T0" fmla="*/ 624 w 738"/>
                <a:gd name="T1" fmla="*/ 85 h 822"/>
                <a:gd name="T2" fmla="*/ 624 w 738"/>
                <a:gd name="T3" fmla="*/ 0 h 822"/>
                <a:gd name="T4" fmla="*/ 539 w 738"/>
                <a:gd name="T5" fmla="*/ 113 h 822"/>
                <a:gd name="T6" fmla="*/ 482 w 738"/>
                <a:gd name="T7" fmla="*/ 85 h 822"/>
                <a:gd name="T8" fmla="*/ 426 w 738"/>
                <a:gd name="T9" fmla="*/ 85 h 822"/>
                <a:gd name="T10" fmla="*/ 397 w 738"/>
                <a:gd name="T11" fmla="*/ 142 h 822"/>
                <a:gd name="T12" fmla="*/ 341 w 738"/>
                <a:gd name="T13" fmla="*/ 113 h 822"/>
                <a:gd name="T14" fmla="*/ 256 w 738"/>
                <a:gd name="T15" fmla="*/ 170 h 822"/>
                <a:gd name="T16" fmla="*/ 142 w 738"/>
                <a:gd name="T17" fmla="*/ 170 h 822"/>
                <a:gd name="T18" fmla="*/ 114 w 738"/>
                <a:gd name="T19" fmla="*/ 227 h 822"/>
                <a:gd name="T20" fmla="*/ 171 w 738"/>
                <a:gd name="T21" fmla="*/ 283 h 822"/>
                <a:gd name="T22" fmla="*/ 114 w 738"/>
                <a:gd name="T23" fmla="*/ 425 h 822"/>
                <a:gd name="T24" fmla="*/ 29 w 738"/>
                <a:gd name="T25" fmla="*/ 482 h 822"/>
                <a:gd name="T26" fmla="*/ 0 w 738"/>
                <a:gd name="T27" fmla="*/ 567 h 822"/>
                <a:gd name="T28" fmla="*/ 142 w 738"/>
                <a:gd name="T29" fmla="*/ 624 h 822"/>
                <a:gd name="T30" fmla="*/ 142 w 738"/>
                <a:gd name="T31" fmla="*/ 652 h 822"/>
                <a:gd name="T32" fmla="*/ 227 w 738"/>
                <a:gd name="T33" fmla="*/ 737 h 822"/>
                <a:gd name="T34" fmla="*/ 369 w 738"/>
                <a:gd name="T35" fmla="*/ 709 h 822"/>
                <a:gd name="T36" fmla="*/ 369 w 738"/>
                <a:gd name="T37" fmla="*/ 794 h 822"/>
                <a:gd name="T38" fmla="*/ 482 w 738"/>
                <a:gd name="T39" fmla="*/ 822 h 822"/>
                <a:gd name="T40" fmla="*/ 567 w 738"/>
                <a:gd name="T41" fmla="*/ 794 h 822"/>
                <a:gd name="T42" fmla="*/ 539 w 738"/>
                <a:gd name="T43" fmla="*/ 680 h 822"/>
                <a:gd name="T44" fmla="*/ 738 w 738"/>
                <a:gd name="T45" fmla="*/ 539 h 822"/>
                <a:gd name="T46" fmla="*/ 681 w 738"/>
                <a:gd name="T47" fmla="*/ 482 h 822"/>
                <a:gd name="T48" fmla="*/ 681 w 738"/>
                <a:gd name="T49" fmla="*/ 397 h 822"/>
                <a:gd name="T50" fmla="*/ 738 w 738"/>
                <a:gd name="T51" fmla="*/ 283 h 822"/>
                <a:gd name="T52" fmla="*/ 709 w 738"/>
                <a:gd name="T53" fmla="*/ 255 h 822"/>
                <a:gd name="T54" fmla="*/ 681 w 738"/>
                <a:gd name="T55" fmla="*/ 170 h 822"/>
                <a:gd name="T56" fmla="*/ 624 w 738"/>
                <a:gd name="T57" fmla="*/ 142 h 822"/>
                <a:gd name="T58" fmla="*/ 624 w 738"/>
                <a:gd name="T59" fmla="*/ 85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822">
                  <a:moveTo>
                    <a:pt x="624" y="85"/>
                  </a:moveTo>
                  <a:lnTo>
                    <a:pt x="624" y="0"/>
                  </a:lnTo>
                  <a:lnTo>
                    <a:pt x="539" y="113"/>
                  </a:lnTo>
                  <a:lnTo>
                    <a:pt x="482" y="85"/>
                  </a:lnTo>
                  <a:lnTo>
                    <a:pt x="426" y="85"/>
                  </a:lnTo>
                  <a:lnTo>
                    <a:pt x="397" y="142"/>
                  </a:lnTo>
                  <a:lnTo>
                    <a:pt x="341" y="113"/>
                  </a:lnTo>
                  <a:lnTo>
                    <a:pt x="256" y="170"/>
                  </a:lnTo>
                  <a:lnTo>
                    <a:pt x="142" y="170"/>
                  </a:lnTo>
                  <a:lnTo>
                    <a:pt x="114" y="227"/>
                  </a:lnTo>
                  <a:lnTo>
                    <a:pt x="171" y="283"/>
                  </a:lnTo>
                  <a:lnTo>
                    <a:pt x="114" y="425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227" y="737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482" y="822"/>
                  </a:lnTo>
                  <a:lnTo>
                    <a:pt x="567" y="794"/>
                  </a:lnTo>
                  <a:lnTo>
                    <a:pt x="539" y="680"/>
                  </a:lnTo>
                  <a:lnTo>
                    <a:pt x="738" y="539"/>
                  </a:lnTo>
                  <a:lnTo>
                    <a:pt x="681" y="482"/>
                  </a:lnTo>
                  <a:lnTo>
                    <a:pt x="681" y="397"/>
                  </a:lnTo>
                  <a:lnTo>
                    <a:pt x="738" y="283"/>
                  </a:lnTo>
                  <a:lnTo>
                    <a:pt x="709" y="255"/>
                  </a:lnTo>
                  <a:lnTo>
                    <a:pt x="681" y="170"/>
                  </a:lnTo>
                  <a:lnTo>
                    <a:pt x="624" y="142"/>
                  </a:lnTo>
                  <a:lnTo>
                    <a:pt x="624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2" name="Freeform 311"/>
            <p:cNvSpPr>
              <a:spLocks/>
            </p:cNvSpPr>
            <p:nvPr/>
          </p:nvSpPr>
          <p:spPr bwMode="auto">
            <a:xfrm>
              <a:off x="1890" y="2246"/>
              <a:ext cx="369" cy="482"/>
            </a:xfrm>
            <a:custGeom>
              <a:avLst/>
              <a:gdLst>
                <a:gd name="T0" fmla="*/ 255 w 369"/>
                <a:gd name="T1" fmla="*/ 397 h 482"/>
                <a:gd name="T2" fmla="*/ 198 w 369"/>
                <a:gd name="T3" fmla="*/ 397 h 482"/>
                <a:gd name="T4" fmla="*/ 198 w 369"/>
                <a:gd name="T5" fmla="*/ 340 h 482"/>
                <a:gd name="T6" fmla="*/ 142 w 369"/>
                <a:gd name="T7" fmla="*/ 340 h 482"/>
                <a:gd name="T8" fmla="*/ 142 w 369"/>
                <a:gd name="T9" fmla="*/ 283 h 482"/>
                <a:gd name="T10" fmla="*/ 113 w 369"/>
                <a:gd name="T11" fmla="*/ 255 h 482"/>
                <a:gd name="T12" fmla="*/ 113 w 369"/>
                <a:gd name="T13" fmla="*/ 170 h 482"/>
                <a:gd name="T14" fmla="*/ 28 w 369"/>
                <a:gd name="T15" fmla="*/ 170 h 482"/>
                <a:gd name="T16" fmla="*/ 0 w 369"/>
                <a:gd name="T17" fmla="*/ 113 h 482"/>
                <a:gd name="T18" fmla="*/ 28 w 369"/>
                <a:gd name="T19" fmla="*/ 0 h 482"/>
                <a:gd name="T20" fmla="*/ 85 w 369"/>
                <a:gd name="T21" fmla="*/ 0 h 482"/>
                <a:gd name="T22" fmla="*/ 113 w 369"/>
                <a:gd name="T23" fmla="*/ 28 h 482"/>
                <a:gd name="T24" fmla="*/ 284 w 369"/>
                <a:gd name="T25" fmla="*/ 0 h 482"/>
                <a:gd name="T26" fmla="*/ 340 w 369"/>
                <a:gd name="T27" fmla="*/ 28 h 482"/>
                <a:gd name="T28" fmla="*/ 340 w 369"/>
                <a:gd name="T29" fmla="*/ 113 h 482"/>
                <a:gd name="T30" fmla="*/ 284 w 369"/>
                <a:gd name="T31" fmla="*/ 113 h 482"/>
                <a:gd name="T32" fmla="*/ 312 w 369"/>
                <a:gd name="T33" fmla="*/ 340 h 482"/>
                <a:gd name="T34" fmla="*/ 369 w 369"/>
                <a:gd name="T35" fmla="*/ 369 h 482"/>
                <a:gd name="T36" fmla="*/ 369 w 369"/>
                <a:gd name="T37" fmla="*/ 397 h 482"/>
                <a:gd name="T38" fmla="*/ 312 w 369"/>
                <a:gd name="T39" fmla="*/ 425 h 482"/>
                <a:gd name="T40" fmla="*/ 312 w 369"/>
                <a:gd name="T41" fmla="*/ 454 h 482"/>
                <a:gd name="T42" fmla="*/ 255 w 369"/>
                <a:gd name="T43" fmla="*/ 482 h 482"/>
                <a:gd name="T44" fmla="*/ 255 w 369"/>
                <a:gd name="T4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82">
                  <a:moveTo>
                    <a:pt x="255" y="397"/>
                  </a:moveTo>
                  <a:lnTo>
                    <a:pt x="198" y="397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340"/>
                  </a:lnTo>
                  <a:lnTo>
                    <a:pt x="369" y="369"/>
                  </a:lnTo>
                  <a:lnTo>
                    <a:pt x="369" y="397"/>
                  </a:lnTo>
                  <a:lnTo>
                    <a:pt x="312" y="425"/>
                  </a:lnTo>
                  <a:lnTo>
                    <a:pt x="312" y="454"/>
                  </a:lnTo>
                  <a:lnTo>
                    <a:pt x="255" y="482"/>
                  </a:lnTo>
                  <a:lnTo>
                    <a:pt x="255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3" name="Freeform 312"/>
            <p:cNvSpPr>
              <a:spLocks/>
            </p:cNvSpPr>
            <p:nvPr/>
          </p:nvSpPr>
          <p:spPr bwMode="auto">
            <a:xfrm>
              <a:off x="1550" y="2161"/>
              <a:ext cx="595" cy="652"/>
            </a:xfrm>
            <a:custGeom>
              <a:avLst/>
              <a:gdLst>
                <a:gd name="T0" fmla="*/ 113 w 595"/>
                <a:gd name="T1" fmla="*/ 652 h 652"/>
                <a:gd name="T2" fmla="*/ 227 w 595"/>
                <a:gd name="T3" fmla="*/ 652 h 652"/>
                <a:gd name="T4" fmla="*/ 312 w 595"/>
                <a:gd name="T5" fmla="*/ 595 h 652"/>
                <a:gd name="T6" fmla="*/ 368 w 595"/>
                <a:gd name="T7" fmla="*/ 624 h 652"/>
                <a:gd name="T8" fmla="*/ 397 w 595"/>
                <a:gd name="T9" fmla="*/ 567 h 652"/>
                <a:gd name="T10" fmla="*/ 453 w 595"/>
                <a:gd name="T11" fmla="*/ 567 h 652"/>
                <a:gd name="T12" fmla="*/ 510 w 595"/>
                <a:gd name="T13" fmla="*/ 595 h 652"/>
                <a:gd name="T14" fmla="*/ 595 w 595"/>
                <a:gd name="T15" fmla="*/ 482 h 652"/>
                <a:gd name="T16" fmla="*/ 538 w 595"/>
                <a:gd name="T17" fmla="*/ 482 h 652"/>
                <a:gd name="T18" fmla="*/ 538 w 595"/>
                <a:gd name="T19" fmla="*/ 425 h 652"/>
                <a:gd name="T20" fmla="*/ 482 w 595"/>
                <a:gd name="T21" fmla="*/ 425 h 652"/>
                <a:gd name="T22" fmla="*/ 482 w 595"/>
                <a:gd name="T23" fmla="*/ 368 h 652"/>
                <a:gd name="T24" fmla="*/ 453 w 595"/>
                <a:gd name="T25" fmla="*/ 340 h 652"/>
                <a:gd name="T26" fmla="*/ 453 w 595"/>
                <a:gd name="T27" fmla="*/ 255 h 652"/>
                <a:gd name="T28" fmla="*/ 368 w 595"/>
                <a:gd name="T29" fmla="*/ 255 h 652"/>
                <a:gd name="T30" fmla="*/ 340 w 595"/>
                <a:gd name="T31" fmla="*/ 198 h 652"/>
                <a:gd name="T32" fmla="*/ 283 w 595"/>
                <a:gd name="T33" fmla="*/ 198 h 652"/>
                <a:gd name="T34" fmla="*/ 283 w 595"/>
                <a:gd name="T35" fmla="*/ 142 h 652"/>
                <a:gd name="T36" fmla="*/ 198 w 595"/>
                <a:gd name="T37" fmla="*/ 113 h 652"/>
                <a:gd name="T38" fmla="*/ 198 w 595"/>
                <a:gd name="T39" fmla="*/ 57 h 652"/>
                <a:gd name="T40" fmla="*/ 113 w 595"/>
                <a:gd name="T41" fmla="*/ 57 h 652"/>
                <a:gd name="T42" fmla="*/ 57 w 595"/>
                <a:gd name="T43" fmla="*/ 0 h 652"/>
                <a:gd name="T44" fmla="*/ 0 w 595"/>
                <a:gd name="T45" fmla="*/ 85 h 652"/>
                <a:gd name="T46" fmla="*/ 57 w 595"/>
                <a:gd name="T47" fmla="*/ 142 h 652"/>
                <a:gd name="T48" fmla="*/ 57 w 595"/>
                <a:gd name="T49" fmla="*/ 255 h 652"/>
                <a:gd name="T50" fmla="*/ 28 w 595"/>
                <a:gd name="T51" fmla="*/ 340 h 652"/>
                <a:gd name="T52" fmla="*/ 85 w 595"/>
                <a:gd name="T53" fmla="*/ 368 h 652"/>
                <a:gd name="T54" fmla="*/ 113 w 595"/>
                <a:gd name="T55" fmla="*/ 510 h 652"/>
                <a:gd name="T56" fmla="*/ 113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113" y="652"/>
                  </a:moveTo>
                  <a:lnTo>
                    <a:pt x="227" y="652"/>
                  </a:lnTo>
                  <a:lnTo>
                    <a:pt x="312" y="595"/>
                  </a:lnTo>
                  <a:lnTo>
                    <a:pt x="368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95"/>
                  </a:lnTo>
                  <a:lnTo>
                    <a:pt x="595" y="482"/>
                  </a:lnTo>
                  <a:lnTo>
                    <a:pt x="538" y="482"/>
                  </a:lnTo>
                  <a:lnTo>
                    <a:pt x="538" y="425"/>
                  </a:lnTo>
                  <a:lnTo>
                    <a:pt x="482" y="425"/>
                  </a:lnTo>
                  <a:lnTo>
                    <a:pt x="482" y="368"/>
                  </a:lnTo>
                  <a:lnTo>
                    <a:pt x="453" y="340"/>
                  </a:lnTo>
                  <a:lnTo>
                    <a:pt x="453" y="255"/>
                  </a:lnTo>
                  <a:lnTo>
                    <a:pt x="368" y="255"/>
                  </a:lnTo>
                  <a:lnTo>
                    <a:pt x="340" y="198"/>
                  </a:lnTo>
                  <a:lnTo>
                    <a:pt x="283" y="198"/>
                  </a:lnTo>
                  <a:lnTo>
                    <a:pt x="283" y="142"/>
                  </a:lnTo>
                  <a:lnTo>
                    <a:pt x="198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57" y="255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113" y="510"/>
                  </a:lnTo>
                  <a:lnTo>
                    <a:pt x="113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4" name="Freeform 313"/>
            <p:cNvSpPr>
              <a:spLocks/>
            </p:cNvSpPr>
            <p:nvPr/>
          </p:nvSpPr>
          <p:spPr bwMode="auto">
            <a:xfrm>
              <a:off x="1465" y="1112"/>
              <a:ext cx="482" cy="454"/>
            </a:xfrm>
            <a:custGeom>
              <a:avLst/>
              <a:gdLst>
                <a:gd name="T0" fmla="*/ 453 w 482"/>
                <a:gd name="T1" fmla="*/ 113 h 454"/>
                <a:gd name="T2" fmla="*/ 425 w 482"/>
                <a:gd name="T3" fmla="*/ 255 h 454"/>
                <a:gd name="T4" fmla="*/ 482 w 482"/>
                <a:gd name="T5" fmla="*/ 312 h 454"/>
                <a:gd name="T6" fmla="*/ 368 w 482"/>
                <a:gd name="T7" fmla="*/ 454 h 454"/>
                <a:gd name="T8" fmla="*/ 312 w 482"/>
                <a:gd name="T9" fmla="*/ 397 h 454"/>
                <a:gd name="T10" fmla="*/ 255 w 482"/>
                <a:gd name="T11" fmla="*/ 454 h 454"/>
                <a:gd name="T12" fmla="*/ 142 w 482"/>
                <a:gd name="T13" fmla="*/ 425 h 454"/>
                <a:gd name="T14" fmla="*/ 113 w 482"/>
                <a:gd name="T15" fmla="*/ 454 h 454"/>
                <a:gd name="T16" fmla="*/ 0 w 482"/>
                <a:gd name="T17" fmla="*/ 397 h 454"/>
                <a:gd name="T18" fmla="*/ 56 w 482"/>
                <a:gd name="T19" fmla="*/ 312 h 454"/>
                <a:gd name="T20" fmla="*/ 113 w 482"/>
                <a:gd name="T21" fmla="*/ 0 h 454"/>
                <a:gd name="T22" fmla="*/ 255 w 482"/>
                <a:gd name="T23" fmla="*/ 85 h 454"/>
                <a:gd name="T24" fmla="*/ 312 w 482"/>
                <a:gd name="T25" fmla="*/ 142 h 454"/>
                <a:gd name="T26" fmla="*/ 453 w 482"/>
                <a:gd name="T27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54">
                  <a:moveTo>
                    <a:pt x="453" y="113"/>
                  </a:moveTo>
                  <a:lnTo>
                    <a:pt x="425" y="255"/>
                  </a:lnTo>
                  <a:lnTo>
                    <a:pt x="482" y="312"/>
                  </a:lnTo>
                  <a:lnTo>
                    <a:pt x="368" y="454"/>
                  </a:lnTo>
                  <a:lnTo>
                    <a:pt x="312" y="397"/>
                  </a:lnTo>
                  <a:lnTo>
                    <a:pt x="255" y="454"/>
                  </a:lnTo>
                  <a:lnTo>
                    <a:pt x="142" y="425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113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453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5" name="Freeform 314"/>
            <p:cNvSpPr>
              <a:spLocks/>
            </p:cNvSpPr>
            <p:nvPr/>
          </p:nvSpPr>
          <p:spPr bwMode="auto">
            <a:xfrm>
              <a:off x="1408" y="1509"/>
              <a:ext cx="425" cy="255"/>
            </a:xfrm>
            <a:custGeom>
              <a:avLst/>
              <a:gdLst>
                <a:gd name="T0" fmla="*/ 57 w 425"/>
                <a:gd name="T1" fmla="*/ 0 h 255"/>
                <a:gd name="T2" fmla="*/ 170 w 425"/>
                <a:gd name="T3" fmla="*/ 57 h 255"/>
                <a:gd name="T4" fmla="*/ 199 w 425"/>
                <a:gd name="T5" fmla="*/ 28 h 255"/>
                <a:gd name="T6" fmla="*/ 312 w 425"/>
                <a:gd name="T7" fmla="*/ 57 h 255"/>
                <a:gd name="T8" fmla="*/ 369 w 425"/>
                <a:gd name="T9" fmla="*/ 0 h 255"/>
                <a:gd name="T10" fmla="*/ 425 w 425"/>
                <a:gd name="T11" fmla="*/ 57 h 255"/>
                <a:gd name="T12" fmla="*/ 425 w 425"/>
                <a:gd name="T13" fmla="*/ 142 h 255"/>
                <a:gd name="T14" fmla="*/ 340 w 425"/>
                <a:gd name="T15" fmla="*/ 142 h 255"/>
                <a:gd name="T16" fmla="*/ 340 w 425"/>
                <a:gd name="T17" fmla="*/ 170 h 255"/>
                <a:gd name="T18" fmla="*/ 369 w 425"/>
                <a:gd name="T19" fmla="*/ 198 h 255"/>
                <a:gd name="T20" fmla="*/ 227 w 425"/>
                <a:gd name="T21" fmla="*/ 255 h 255"/>
                <a:gd name="T22" fmla="*/ 170 w 425"/>
                <a:gd name="T23" fmla="*/ 142 h 255"/>
                <a:gd name="T24" fmla="*/ 85 w 425"/>
                <a:gd name="T25" fmla="*/ 142 h 255"/>
                <a:gd name="T26" fmla="*/ 0 w 425"/>
                <a:gd name="T27" fmla="*/ 85 h 255"/>
                <a:gd name="T28" fmla="*/ 57 w 425"/>
                <a:gd name="T2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255">
                  <a:moveTo>
                    <a:pt x="57" y="0"/>
                  </a:moveTo>
                  <a:lnTo>
                    <a:pt x="170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25" y="57"/>
                  </a:lnTo>
                  <a:lnTo>
                    <a:pt x="425" y="142"/>
                  </a:lnTo>
                  <a:lnTo>
                    <a:pt x="340" y="142"/>
                  </a:lnTo>
                  <a:lnTo>
                    <a:pt x="340" y="170"/>
                  </a:lnTo>
                  <a:lnTo>
                    <a:pt x="369" y="198"/>
                  </a:lnTo>
                  <a:lnTo>
                    <a:pt x="227" y="255"/>
                  </a:lnTo>
                  <a:lnTo>
                    <a:pt x="170" y="142"/>
                  </a:lnTo>
                  <a:lnTo>
                    <a:pt x="85" y="142"/>
                  </a:lnTo>
                  <a:lnTo>
                    <a:pt x="0" y="85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6" name="Freeform 315"/>
            <p:cNvSpPr>
              <a:spLocks/>
            </p:cNvSpPr>
            <p:nvPr/>
          </p:nvSpPr>
          <p:spPr bwMode="auto">
            <a:xfrm>
              <a:off x="1550" y="1651"/>
              <a:ext cx="340" cy="255"/>
            </a:xfrm>
            <a:custGeom>
              <a:avLst/>
              <a:gdLst>
                <a:gd name="T0" fmla="*/ 85 w 340"/>
                <a:gd name="T1" fmla="*/ 113 h 255"/>
                <a:gd name="T2" fmla="*/ 227 w 340"/>
                <a:gd name="T3" fmla="*/ 56 h 255"/>
                <a:gd name="T4" fmla="*/ 198 w 340"/>
                <a:gd name="T5" fmla="*/ 28 h 255"/>
                <a:gd name="T6" fmla="*/ 198 w 340"/>
                <a:gd name="T7" fmla="*/ 0 h 255"/>
                <a:gd name="T8" fmla="*/ 283 w 340"/>
                <a:gd name="T9" fmla="*/ 0 h 255"/>
                <a:gd name="T10" fmla="*/ 283 w 340"/>
                <a:gd name="T11" fmla="*/ 28 h 255"/>
                <a:gd name="T12" fmla="*/ 340 w 340"/>
                <a:gd name="T13" fmla="*/ 28 h 255"/>
                <a:gd name="T14" fmla="*/ 312 w 340"/>
                <a:gd name="T15" fmla="*/ 113 h 255"/>
                <a:gd name="T16" fmla="*/ 283 w 340"/>
                <a:gd name="T17" fmla="*/ 113 h 255"/>
                <a:gd name="T18" fmla="*/ 283 w 340"/>
                <a:gd name="T19" fmla="*/ 170 h 255"/>
                <a:gd name="T20" fmla="*/ 170 w 340"/>
                <a:gd name="T21" fmla="*/ 255 h 255"/>
                <a:gd name="T22" fmla="*/ 113 w 340"/>
                <a:gd name="T23" fmla="*/ 226 h 255"/>
                <a:gd name="T24" fmla="*/ 28 w 340"/>
                <a:gd name="T25" fmla="*/ 255 h 255"/>
                <a:gd name="T26" fmla="*/ 0 w 340"/>
                <a:gd name="T27" fmla="*/ 198 h 255"/>
                <a:gd name="T28" fmla="*/ 85 w 340"/>
                <a:gd name="T29" fmla="*/ 141 h 255"/>
                <a:gd name="T30" fmla="*/ 85 w 340"/>
                <a:gd name="T3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55">
                  <a:moveTo>
                    <a:pt x="85" y="113"/>
                  </a:moveTo>
                  <a:lnTo>
                    <a:pt x="227" y="56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283" y="28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255"/>
                  </a:lnTo>
                  <a:lnTo>
                    <a:pt x="113" y="226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41"/>
                  </a:lnTo>
                  <a:lnTo>
                    <a:pt x="85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7" name="Freeform 316"/>
            <p:cNvSpPr>
              <a:spLocks/>
            </p:cNvSpPr>
            <p:nvPr/>
          </p:nvSpPr>
          <p:spPr bwMode="auto">
            <a:xfrm>
              <a:off x="1833" y="1792"/>
              <a:ext cx="170" cy="312"/>
            </a:xfrm>
            <a:custGeom>
              <a:avLst/>
              <a:gdLst>
                <a:gd name="T0" fmla="*/ 0 w 170"/>
                <a:gd name="T1" fmla="*/ 57 h 312"/>
                <a:gd name="T2" fmla="*/ 0 w 170"/>
                <a:gd name="T3" fmla="*/ 312 h 312"/>
                <a:gd name="T4" fmla="*/ 85 w 170"/>
                <a:gd name="T5" fmla="*/ 256 h 312"/>
                <a:gd name="T6" fmla="*/ 170 w 170"/>
                <a:gd name="T7" fmla="*/ 227 h 312"/>
                <a:gd name="T8" fmla="*/ 142 w 170"/>
                <a:gd name="T9" fmla="*/ 170 h 312"/>
                <a:gd name="T10" fmla="*/ 142 w 170"/>
                <a:gd name="T11" fmla="*/ 57 h 312"/>
                <a:gd name="T12" fmla="*/ 57 w 170"/>
                <a:gd name="T13" fmla="*/ 0 h 312"/>
                <a:gd name="T14" fmla="*/ 0 w 170"/>
                <a:gd name="T15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312">
                  <a:moveTo>
                    <a:pt x="0" y="57"/>
                  </a:moveTo>
                  <a:lnTo>
                    <a:pt x="0" y="312"/>
                  </a:lnTo>
                  <a:lnTo>
                    <a:pt x="85" y="256"/>
                  </a:lnTo>
                  <a:lnTo>
                    <a:pt x="170" y="227"/>
                  </a:lnTo>
                  <a:lnTo>
                    <a:pt x="142" y="170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8" name="Freeform 317"/>
            <p:cNvSpPr>
              <a:spLocks/>
            </p:cNvSpPr>
            <p:nvPr/>
          </p:nvSpPr>
          <p:spPr bwMode="auto">
            <a:xfrm>
              <a:off x="1436" y="1821"/>
              <a:ext cx="539" cy="538"/>
            </a:xfrm>
            <a:custGeom>
              <a:avLst/>
              <a:gdLst>
                <a:gd name="T0" fmla="*/ 397 w 539"/>
                <a:gd name="T1" fmla="*/ 0 h 538"/>
                <a:gd name="T2" fmla="*/ 397 w 539"/>
                <a:gd name="T3" fmla="*/ 283 h 538"/>
                <a:gd name="T4" fmla="*/ 482 w 539"/>
                <a:gd name="T5" fmla="*/ 227 h 538"/>
                <a:gd name="T6" fmla="*/ 539 w 539"/>
                <a:gd name="T7" fmla="*/ 283 h 538"/>
                <a:gd name="T8" fmla="*/ 539 w 539"/>
                <a:gd name="T9" fmla="*/ 425 h 538"/>
                <a:gd name="T10" fmla="*/ 482 w 539"/>
                <a:gd name="T11" fmla="*/ 425 h 538"/>
                <a:gd name="T12" fmla="*/ 454 w 539"/>
                <a:gd name="T13" fmla="*/ 538 h 538"/>
                <a:gd name="T14" fmla="*/ 397 w 539"/>
                <a:gd name="T15" fmla="*/ 538 h 538"/>
                <a:gd name="T16" fmla="*/ 397 w 539"/>
                <a:gd name="T17" fmla="*/ 482 h 538"/>
                <a:gd name="T18" fmla="*/ 312 w 539"/>
                <a:gd name="T19" fmla="*/ 453 h 538"/>
                <a:gd name="T20" fmla="*/ 312 w 539"/>
                <a:gd name="T21" fmla="*/ 397 h 538"/>
                <a:gd name="T22" fmla="*/ 227 w 539"/>
                <a:gd name="T23" fmla="*/ 397 h 538"/>
                <a:gd name="T24" fmla="*/ 171 w 539"/>
                <a:gd name="T25" fmla="*/ 340 h 538"/>
                <a:gd name="T26" fmla="*/ 114 w 539"/>
                <a:gd name="T27" fmla="*/ 425 h 538"/>
                <a:gd name="T28" fmla="*/ 57 w 539"/>
                <a:gd name="T29" fmla="*/ 312 h 538"/>
                <a:gd name="T30" fmla="*/ 0 w 539"/>
                <a:gd name="T31" fmla="*/ 312 h 538"/>
                <a:gd name="T32" fmla="*/ 0 w 539"/>
                <a:gd name="T33" fmla="*/ 227 h 538"/>
                <a:gd name="T34" fmla="*/ 57 w 539"/>
                <a:gd name="T35" fmla="*/ 198 h 538"/>
                <a:gd name="T36" fmla="*/ 57 w 539"/>
                <a:gd name="T37" fmla="*/ 113 h 538"/>
                <a:gd name="T38" fmla="*/ 142 w 539"/>
                <a:gd name="T39" fmla="*/ 85 h 538"/>
                <a:gd name="T40" fmla="*/ 227 w 539"/>
                <a:gd name="T41" fmla="*/ 56 h 538"/>
                <a:gd name="T42" fmla="*/ 284 w 539"/>
                <a:gd name="T43" fmla="*/ 85 h 538"/>
                <a:gd name="T44" fmla="*/ 397 w 539"/>
                <a:gd name="T45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538">
                  <a:moveTo>
                    <a:pt x="397" y="0"/>
                  </a:moveTo>
                  <a:lnTo>
                    <a:pt x="397" y="283"/>
                  </a:lnTo>
                  <a:lnTo>
                    <a:pt x="482" y="227"/>
                  </a:lnTo>
                  <a:lnTo>
                    <a:pt x="539" y="283"/>
                  </a:lnTo>
                  <a:lnTo>
                    <a:pt x="539" y="425"/>
                  </a:lnTo>
                  <a:lnTo>
                    <a:pt x="482" y="425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97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27" y="397"/>
                  </a:lnTo>
                  <a:lnTo>
                    <a:pt x="171" y="340"/>
                  </a:lnTo>
                  <a:lnTo>
                    <a:pt x="114" y="42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219" name="Freeform 318"/>
            <p:cNvSpPr>
              <a:spLocks/>
            </p:cNvSpPr>
            <p:nvPr/>
          </p:nvSpPr>
          <p:spPr bwMode="auto">
            <a:xfrm>
              <a:off x="1578" y="120"/>
              <a:ext cx="596" cy="1134"/>
            </a:xfrm>
            <a:custGeom>
              <a:avLst/>
              <a:gdLst>
                <a:gd name="T0" fmla="*/ 0 w 596"/>
                <a:gd name="T1" fmla="*/ 992 h 1134"/>
                <a:gd name="T2" fmla="*/ 142 w 596"/>
                <a:gd name="T3" fmla="*/ 1077 h 1134"/>
                <a:gd name="T4" fmla="*/ 199 w 596"/>
                <a:gd name="T5" fmla="*/ 1134 h 1134"/>
                <a:gd name="T6" fmla="*/ 340 w 596"/>
                <a:gd name="T7" fmla="*/ 1105 h 1134"/>
                <a:gd name="T8" fmla="*/ 397 w 596"/>
                <a:gd name="T9" fmla="*/ 1077 h 1134"/>
                <a:gd name="T10" fmla="*/ 369 w 596"/>
                <a:gd name="T11" fmla="*/ 964 h 1134"/>
                <a:gd name="T12" fmla="*/ 284 w 596"/>
                <a:gd name="T13" fmla="*/ 623 h 1134"/>
                <a:gd name="T14" fmla="*/ 425 w 596"/>
                <a:gd name="T15" fmla="*/ 595 h 1134"/>
                <a:gd name="T16" fmla="*/ 510 w 596"/>
                <a:gd name="T17" fmla="*/ 453 h 1134"/>
                <a:gd name="T18" fmla="*/ 567 w 596"/>
                <a:gd name="T19" fmla="*/ 453 h 1134"/>
                <a:gd name="T20" fmla="*/ 596 w 596"/>
                <a:gd name="T21" fmla="*/ 340 h 1134"/>
                <a:gd name="T22" fmla="*/ 454 w 596"/>
                <a:gd name="T23" fmla="*/ 227 h 1134"/>
                <a:gd name="T24" fmla="*/ 425 w 596"/>
                <a:gd name="T25" fmla="*/ 28 h 1134"/>
                <a:gd name="T26" fmla="*/ 340 w 596"/>
                <a:gd name="T27" fmla="*/ 56 h 1134"/>
                <a:gd name="T28" fmla="*/ 284 w 596"/>
                <a:gd name="T29" fmla="*/ 0 h 1134"/>
                <a:gd name="T30" fmla="*/ 255 w 596"/>
                <a:gd name="T31" fmla="*/ 56 h 1134"/>
                <a:gd name="T32" fmla="*/ 284 w 596"/>
                <a:gd name="T33" fmla="*/ 227 h 1134"/>
                <a:gd name="T34" fmla="*/ 227 w 596"/>
                <a:gd name="T35" fmla="*/ 283 h 1134"/>
                <a:gd name="T36" fmla="*/ 170 w 596"/>
                <a:gd name="T37" fmla="*/ 255 h 1134"/>
                <a:gd name="T38" fmla="*/ 142 w 596"/>
                <a:gd name="T39" fmla="*/ 312 h 1134"/>
                <a:gd name="T40" fmla="*/ 227 w 596"/>
                <a:gd name="T41" fmla="*/ 482 h 1134"/>
                <a:gd name="T42" fmla="*/ 85 w 596"/>
                <a:gd name="T43" fmla="*/ 567 h 1134"/>
                <a:gd name="T44" fmla="*/ 0 w 596"/>
                <a:gd name="T45" fmla="*/ 737 h 1134"/>
                <a:gd name="T46" fmla="*/ 29 w 596"/>
                <a:gd name="T47" fmla="*/ 850 h 1134"/>
                <a:gd name="T48" fmla="*/ 0 w 596"/>
                <a:gd name="T49" fmla="*/ 9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1134">
                  <a:moveTo>
                    <a:pt x="0" y="992"/>
                  </a:moveTo>
                  <a:lnTo>
                    <a:pt x="142" y="1077"/>
                  </a:lnTo>
                  <a:lnTo>
                    <a:pt x="199" y="1134"/>
                  </a:lnTo>
                  <a:lnTo>
                    <a:pt x="340" y="1105"/>
                  </a:lnTo>
                  <a:lnTo>
                    <a:pt x="397" y="1077"/>
                  </a:lnTo>
                  <a:lnTo>
                    <a:pt x="369" y="964"/>
                  </a:lnTo>
                  <a:lnTo>
                    <a:pt x="284" y="623"/>
                  </a:lnTo>
                  <a:lnTo>
                    <a:pt x="425" y="595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96" y="340"/>
                  </a:lnTo>
                  <a:lnTo>
                    <a:pt x="454" y="227"/>
                  </a:lnTo>
                  <a:lnTo>
                    <a:pt x="425" y="28"/>
                  </a:lnTo>
                  <a:lnTo>
                    <a:pt x="340" y="56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227" y="482"/>
                  </a:lnTo>
                  <a:lnTo>
                    <a:pt x="85" y="567"/>
                  </a:lnTo>
                  <a:lnTo>
                    <a:pt x="0" y="737"/>
                  </a:lnTo>
                  <a:lnTo>
                    <a:pt x="29" y="850"/>
                  </a:lnTo>
                  <a:lnTo>
                    <a:pt x="0" y="99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" name="Group 310"/>
          <p:cNvGrpSpPr>
            <a:grpSpLocks/>
          </p:cNvGrpSpPr>
          <p:nvPr/>
        </p:nvGrpSpPr>
        <p:grpSpPr bwMode="auto">
          <a:xfrm>
            <a:off x="975459" y="6404244"/>
            <a:ext cx="3725925" cy="6049314"/>
            <a:chOff x="643" y="120"/>
            <a:chExt cx="4819" cy="7824"/>
          </a:xfrm>
        </p:grpSpPr>
        <p:sp>
          <p:nvSpPr>
            <p:cNvPr id="262" name="Freeform 259"/>
            <p:cNvSpPr>
              <a:spLocks/>
            </p:cNvSpPr>
            <p:nvPr/>
          </p:nvSpPr>
          <p:spPr bwMode="auto">
            <a:xfrm>
              <a:off x="1890" y="2218"/>
              <a:ext cx="340" cy="510"/>
            </a:xfrm>
            <a:custGeom>
              <a:avLst/>
              <a:gdLst>
                <a:gd name="T0" fmla="*/ 340 w 340"/>
                <a:gd name="T1" fmla="*/ 0 h 510"/>
                <a:gd name="T2" fmla="*/ 227 w 340"/>
                <a:gd name="T3" fmla="*/ 0 h 510"/>
                <a:gd name="T4" fmla="*/ 227 w 340"/>
                <a:gd name="T5" fmla="*/ 56 h 510"/>
                <a:gd name="T6" fmla="*/ 113 w 340"/>
                <a:gd name="T7" fmla="*/ 56 h 510"/>
                <a:gd name="T8" fmla="*/ 113 w 340"/>
                <a:gd name="T9" fmla="*/ 0 h 510"/>
                <a:gd name="T10" fmla="*/ 57 w 340"/>
                <a:gd name="T11" fmla="*/ 0 h 510"/>
                <a:gd name="T12" fmla="*/ 57 w 340"/>
                <a:gd name="T13" fmla="*/ 56 h 510"/>
                <a:gd name="T14" fmla="*/ 0 w 340"/>
                <a:gd name="T15" fmla="*/ 56 h 510"/>
                <a:gd name="T16" fmla="*/ 0 w 340"/>
                <a:gd name="T17" fmla="*/ 226 h 510"/>
                <a:gd name="T18" fmla="*/ 113 w 340"/>
                <a:gd name="T19" fmla="*/ 226 h 510"/>
                <a:gd name="T20" fmla="*/ 113 w 340"/>
                <a:gd name="T21" fmla="*/ 396 h 510"/>
                <a:gd name="T22" fmla="*/ 227 w 340"/>
                <a:gd name="T23" fmla="*/ 396 h 510"/>
                <a:gd name="T24" fmla="*/ 227 w 340"/>
                <a:gd name="T25" fmla="*/ 453 h 510"/>
                <a:gd name="T26" fmla="*/ 283 w 340"/>
                <a:gd name="T27" fmla="*/ 453 h 510"/>
                <a:gd name="T28" fmla="*/ 283 w 340"/>
                <a:gd name="T29" fmla="*/ 510 h 510"/>
                <a:gd name="T30" fmla="*/ 340 w 340"/>
                <a:gd name="T31" fmla="*/ 510 h 510"/>
                <a:gd name="T32" fmla="*/ 340 w 340"/>
                <a:gd name="T33" fmla="*/ 396 h 510"/>
                <a:gd name="T34" fmla="*/ 283 w 340"/>
                <a:gd name="T35" fmla="*/ 396 h 510"/>
                <a:gd name="T36" fmla="*/ 283 w 340"/>
                <a:gd name="T37" fmla="*/ 170 h 510"/>
                <a:gd name="T38" fmla="*/ 340 w 340"/>
                <a:gd name="T39" fmla="*/ 170 h 510"/>
                <a:gd name="T40" fmla="*/ 340 w 340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340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96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396"/>
                  </a:lnTo>
                  <a:lnTo>
                    <a:pt x="283" y="396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262"/>
            <p:cNvSpPr>
              <a:spLocks/>
            </p:cNvSpPr>
            <p:nvPr/>
          </p:nvSpPr>
          <p:spPr bwMode="auto">
            <a:xfrm>
              <a:off x="2173" y="2161"/>
              <a:ext cx="511" cy="624"/>
            </a:xfrm>
            <a:custGeom>
              <a:avLst/>
              <a:gdLst>
                <a:gd name="T0" fmla="*/ 57 w 511"/>
                <a:gd name="T1" fmla="*/ 57 h 624"/>
                <a:gd name="T2" fmla="*/ 171 w 511"/>
                <a:gd name="T3" fmla="*/ 57 h 624"/>
                <a:gd name="T4" fmla="*/ 171 w 511"/>
                <a:gd name="T5" fmla="*/ 113 h 624"/>
                <a:gd name="T6" fmla="*/ 284 w 511"/>
                <a:gd name="T7" fmla="*/ 113 h 624"/>
                <a:gd name="T8" fmla="*/ 284 w 511"/>
                <a:gd name="T9" fmla="*/ 0 h 624"/>
                <a:gd name="T10" fmla="*/ 341 w 511"/>
                <a:gd name="T11" fmla="*/ 0 h 624"/>
                <a:gd name="T12" fmla="*/ 341 w 511"/>
                <a:gd name="T13" fmla="*/ 57 h 624"/>
                <a:gd name="T14" fmla="*/ 454 w 511"/>
                <a:gd name="T15" fmla="*/ 57 h 624"/>
                <a:gd name="T16" fmla="*/ 454 w 511"/>
                <a:gd name="T17" fmla="*/ 283 h 624"/>
                <a:gd name="T18" fmla="*/ 511 w 511"/>
                <a:gd name="T19" fmla="*/ 283 h 624"/>
                <a:gd name="T20" fmla="*/ 511 w 511"/>
                <a:gd name="T21" fmla="*/ 453 h 624"/>
                <a:gd name="T22" fmla="*/ 454 w 511"/>
                <a:gd name="T23" fmla="*/ 453 h 624"/>
                <a:gd name="T24" fmla="*/ 454 w 511"/>
                <a:gd name="T25" fmla="*/ 397 h 624"/>
                <a:gd name="T26" fmla="*/ 397 w 511"/>
                <a:gd name="T27" fmla="*/ 397 h 624"/>
                <a:gd name="T28" fmla="*/ 397 w 511"/>
                <a:gd name="T29" fmla="*/ 453 h 624"/>
                <a:gd name="T30" fmla="*/ 341 w 511"/>
                <a:gd name="T31" fmla="*/ 453 h 624"/>
                <a:gd name="T32" fmla="*/ 341 w 511"/>
                <a:gd name="T33" fmla="*/ 624 h 624"/>
                <a:gd name="T34" fmla="*/ 0 w 511"/>
                <a:gd name="T35" fmla="*/ 624 h 624"/>
                <a:gd name="T36" fmla="*/ 0 w 511"/>
                <a:gd name="T37" fmla="*/ 567 h 624"/>
                <a:gd name="T38" fmla="*/ 57 w 511"/>
                <a:gd name="T39" fmla="*/ 567 h 624"/>
                <a:gd name="T40" fmla="*/ 57 w 511"/>
                <a:gd name="T41" fmla="*/ 453 h 624"/>
                <a:gd name="T42" fmla="*/ 0 w 511"/>
                <a:gd name="T43" fmla="*/ 453 h 624"/>
                <a:gd name="T44" fmla="*/ 0 w 511"/>
                <a:gd name="T45" fmla="*/ 227 h 624"/>
                <a:gd name="T46" fmla="*/ 57 w 511"/>
                <a:gd name="T47" fmla="*/ 227 h 624"/>
                <a:gd name="T48" fmla="*/ 57 w 511"/>
                <a:gd name="T49" fmla="*/ 5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624">
                  <a:moveTo>
                    <a:pt x="57" y="57"/>
                  </a:moveTo>
                  <a:lnTo>
                    <a:pt x="171" y="57"/>
                  </a:lnTo>
                  <a:lnTo>
                    <a:pt x="171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454" y="57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453"/>
                  </a:lnTo>
                  <a:lnTo>
                    <a:pt x="341" y="453"/>
                  </a:lnTo>
                  <a:lnTo>
                    <a:pt x="341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263"/>
            <p:cNvSpPr>
              <a:spLocks/>
            </p:cNvSpPr>
            <p:nvPr/>
          </p:nvSpPr>
          <p:spPr bwMode="auto">
            <a:xfrm>
              <a:off x="2173" y="2785"/>
              <a:ext cx="624" cy="453"/>
            </a:xfrm>
            <a:custGeom>
              <a:avLst/>
              <a:gdLst>
                <a:gd name="T0" fmla="*/ 57 w 624"/>
                <a:gd name="T1" fmla="*/ 0 h 453"/>
                <a:gd name="T2" fmla="*/ 57 w 624"/>
                <a:gd name="T3" fmla="*/ 113 h 453"/>
                <a:gd name="T4" fmla="*/ 114 w 624"/>
                <a:gd name="T5" fmla="*/ 113 h 453"/>
                <a:gd name="T6" fmla="*/ 114 w 624"/>
                <a:gd name="T7" fmla="*/ 226 h 453"/>
                <a:gd name="T8" fmla="*/ 0 w 624"/>
                <a:gd name="T9" fmla="*/ 226 h 453"/>
                <a:gd name="T10" fmla="*/ 0 w 624"/>
                <a:gd name="T11" fmla="*/ 340 h 453"/>
                <a:gd name="T12" fmla="*/ 57 w 624"/>
                <a:gd name="T13" fmla="*/ 340 h 453"/>
                <a:gd name="T14" fmla="*/ 57 w 624"/>
                <a:gd name="T15" fmla="*/ 396 h 453"/>
                <a:gd name="T16" fmla="*/ 397 w 624"/>
                <a:gd name="T17" fmla="*/ 396 h 453"/>
                <a:gd name="T18" fmla="*/ 397 w 624"/>
                <a:gd name="T19" fmla="*/ 453 h 453"/>
                <a:gd name="T20" fmla="*/ 511 w 624"/>
                <a:gd name="T21" fmla="*/ 453 h 453"/>
                <a:gd name="T22" fmla="*/ 511 w 624"/>
                <a:gd name="T23" fmla="*/ 340 h 453"/>
                <a:gd name="T24" fmla="*/ 624 w 624"/>
                <a:gd name="T25" fmla="*/ 340 h 453"/>
                <a:gd name="T26" fmla="*/ 624 w 624"/>
                <a:gd name="T27" fmla="*/ 283 h 453"/>
                <a:gd name="T28" fmla="*/ 567 w 624"/>
                <a:gd name="T29" fmla="*/ 283 h 453"/>
                <a:gd name="T30" fmla="*/ 567 w 624"/>
                <a:gd name="T31" fmla="*/ 226 h 453"/>
                <a:gd name="T32" fmla="*/ 511 w 624"/>
                <a:gd name="T33" fmla="*/ 226 h 453"/>
                <a:gd name="T34" fmla="*/ 511 w 624"/>
                <a:gd name="T35" fmla="*/ 170 h 453"/>
                <a:gd name="T36" fmla="*/ 397 w 624"/>
                <a:gd name="T37" fmla="*/ 170 h 453"/>
                <a:gd name="T38" fmla="*/ 397 w 624"/>
                <a:gd name="T39" fmla="*/ 226 h 453"/>
                <a:gd name="T40" fmla="*/ 341 w 624"/>
                <a:gd name="T41" fmla="*/ 226 h 453"/>
                <a:gd name="T42" fmla="*/ 341 w 624"/>
                <a:gd name="T43" fmla="*/ 113 h 453"/>
                <a:gd name="T44" fmla="*/ 284 w 624"/>
                <a:gd name="T45" fmla="*/ 113 h 453"/>
                <a:gd name="T46" fmla="*/ 284 w 624"/>
                <a:gd name="T47" fmla="*/ 56 h 453"/>
                <a:gd name="T48" fmla="*/ 171 w 624"/>
                <a:gd name="T49" fmla="*/ 56 h 453"/>
                <a:gd name="T50" fmla="*/ 171 w 624"/>
                <a:gd name="T51" fmla="*/ 0 h 453"/>
                <a:gd name="T52" fmla="*/ 57 w 624"/>
                <a:gd name="T5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453">
                  <a:moveTo>
                    <a:pt x="57" y="0"/>
                  </a:move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511" y="453"/>
                  </a:lnTo>
                  <a:lnTo>
                    <a:pt x="51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511" y="226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341" y="226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171" y="56"/>
                  </a:lnTo>
                  <a:lnTo>
                    <a:pt x="171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264"/>
            <p:cNvSpPr>
              <a:spLocks/>
            </p:cNvSpPr>
            <p:nvPr/>
          </p:nvSpPr>
          <p:spPr bwMode="auto">
            <a:xfrm>
              <a:off x="2344" y="2558"/>
              <a:ext cx="623" cy="510"/>
            </a:xfrm>
            <a:custGeom>
              <a:avLst/>
              <a:gdLst>
                <a:gd name="T0" fmla="*/ 453 w 623"/>
                <a:gd name="T1" fmla="*/ 510 h 510"/>
                <a:gd name="T2" fmla="*/ 510 w 623"/>
                <a:gd name="T3" fmla="*/ 510 h 510"/>
                <a:gd name="T4" fmla="*/ 510 w 623"/>
                <a:gd name="T5" fmla="*/ 453 h 510"/>
                <a:gd name="T6" fmla="*/ 623 w 623"/>
                <a:gd name="T7" fmla="*/ 453 h 510"/>
                <a:gd name="T8" fmla="*/ 623 w 623"/>
                <a:gd name="T9" fmla="*/ 397 h 510"/>
                <a:gd name="T10" fmla="*/ 567 w 623"/>
                <a:gd name="T11" fmla="*/ 397 h 510"/>
                <a:gd name="T12" fmla="*/ 567 w 623"/>
                <a:gd name="T13" fmla="*/ 340 h 510"/>
                <a:gd name="T14" fmla="*/ 623 w 623"/>
                <a:gd name="T15" fmla="*/ 340 h 510"/>
                <a:gd name="T16" fmla="*/ 623 w 623"/>
                <a:gd name="T17" fmla="*/ 283 h 510"/>
                <a:gd name="T18" fmla="*/ 510 w 623"/>
                <a:gd name="T19" fmla="*/ 283 h 510"/>
                <a:gd name="T20" fmla="*/ 510 w 623"/>
                <a:gd name="T21" fmla="*/ 170 h 510"/>
                <a:gd name="T22" fmla="*/ 340 w 623"/>
                <a:gd name="T23" fmla="*/ 170 h 510"/>
                <a:gd name="T24" fmla="*/ 340 w 623"/>
                <a:gd name="T25" fmla="*/ 56 h 510"/>
                <a:gd name="T26" fmla="*/ 283 w 623"/>
                <a:gd name="T27" fmla="*/ 56 h 510"/>
                <a:gd name="T28" fmla="*/ 283 w 623"/>
                <a:gd name="T29" fmla="*/ 0 h 510"/>
                <a:gd name="T30" fmla="*/ 226 w 623"/>
                <a:gd name="T31" fmla="*/ 0 h 510"/>
                <a:gd name="T32" fmla="*/ 226 w 623"/>
                <a:gd name="T33" fmla="*/ 56 h 510"/>
                <a:gd name="T34" fmla="*/ 170 w 623"/>
                <a:gd name="T35" fmla="*/ 56 h 510"/>
                <a:gd name="T36" fmla="*/ 170 w 623"/>
                <a:gd name="T37" fmla="*/ 227 h 510"/>
                <a:gd name="T38" fmla="*/ 0 w 623"/>
                <a:gd name="T39" fmla="*/ 227 h 510"/>
                <a:gd name="T40" fmla="*/ 0 w 623"/>
                <a:gd name="T41" fmla="*/ 283 h 510"/>
                <a:gd name="T42" fmla="*/ 113 w 623"/>
                <a:gd name="T43" fmla="*/ 283 h 510"/>
                <a:gd name="T44" fmla="*/ 113 w 623"/>
                <a:gd name="T45" fmla="*/ 340 h 510"/>
                <a:gd name="T46" fmla="*/ 170 w 623"/>
                <a:gd name="T47" fmla="*/ 340 h 510"/>
                <a:gd name="T48" fmla="*/ 170 w 623"/>
                <a:gd name="T49" fmla="*/ 453 h 510"/>
                <a:gd name="T50" fmla="*/ 226 w 623"/>
                <a:gd name="T51" fmla="*/ 453 h 510"/>
                <a:gd name="T52" fmla="*/ 226 w 623"/>
                <a:gd name="T53" fmla="*/ 397 h 510"/>
                <a:gd name="T54" fmla="*/ 340 w 623"/>
                <a:gd name="T55" fmla="*/ 397 h 510"/>
                <a:gd name="T56" fmla="*/ 340 w 623"/>
                <a:gd name="T57" fmla="*/ 453 h 510"/>
                <a:gd name="T58" fmla="*/ 396 w 623"/>
                <a:gd name="T59" fmla="*/ 453 h 510"/>
                <a:gd name="T60" fmla="*/ 396 w 623"/>
                <a:gd name="T61" fmla="*/ 510 h 510"/>
                <a:gd name="T62" fmla="*/ 453 w 623"/>
                <a:gd name="T63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3" h="510">
                  <a:moveTo>
                    <a:pt x="453" y="510"/>
                  </a:moveTo>
                  <a:lnTo>
                    <a:pt x="510" y="510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83"/>
                  </a:lnTo>
                  <a:lnTo>
                    <a:pt x="510" y="283"/>
                  </a:lnTo>
                  <a:lnTo>
                    <a:pt x="510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170" y="56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6" y="453"/>
                  </a:lnTo>
                  <a:lnTo>
                    <a:pt x="396" y="510"/>
                  </a:lnTo>
                  <a:lnTo>
                    <a:pt x="453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266"/>
            <p:cNvSpPr>
              <a:spLocks/>
            </p:cNvSpPr>
            <p:nvPr/>
          </p:nvSpPr>
          <p:spPr bwMode="auto">
            <a:xfrm>
              <a:off x="2060" y="3125"/>
              <a:ext cx="851" cy="453"/>
            </a:xfrm>
            <a:custGeom>
              <a:avLst/>
              <a:gdLst>
                <a:gd name="T0" fmla="*/ 170 w 851"/>
                <a:gd name="T1" fmla="*/ 56 h 453"/>
                <a:gd name="T2" fmla="*/ 170 w 851"/>
                <a:gd name="T3" fmla="*/ 113 h 453"/>
                <a:gd name="T4" fmla="*/ 57 w 851"/>
                <a:gd name="T5" fmla="*/ 113 h 453"/>
                <a:gd name="T6" fmla="*/ 57 w 851"/>
                <a:gd name="T7" fmla="*/ 170 h 453"/>
                <a:gd name="T8" fmla="*/ 0 w 851"/>
                <a:gd name="T9" fmla="*/ 170 h 453"/>
                <a:gd name="T10" fmla="*/ 0 w 851"/>
                <a:gd name="T11" fmla="*/ 340 h 453"/>
                <a:gd name="T12" fmla="*/ 113 w 851"/>
                <a:gd name="T13" fmla="*/ 340 h 453"/>
                <a:gd name="T14" fmla="*/ 113 w 851"/>
                <a:gd name="T15" fmla="*/ 453 h 453"/>
                <a:gd name="T16" fmla="*/ 170 w 851"/>
                <a:gd name="T17" fmla="*/ 453 h 453"/>
                <a:gd name="T18" fmla="*/ 170 w 851"/>
                <a:gd name="T19" fmla="*/ 397 h 453"/>
                <a:gd name="T20" fmla="*/ 284 w 851"/>
                <a:gd name="T21" fmla="*/ 397 h 453"/>
                <a:gd name="T22" fmla="*/ 284 w 851"/>
                <a:gd name="T23" fmla="*/ 340 h 453"/>
                <a:gd name="T24" fmla="*/ 624 w 851"/>
                <a:gd name="T25" fmla="*/ 340 h 453"/>
                <a:gd name="T26" fmla="*/ 624 w 851"/>
                <a:gd name="T27" fmla="*/ 283 h 453"/>
                <a:gd name="T28" fmla="*/ 737 w 851"/>
                <a:gd name="T29" fmla="*/ 283 h 453"/>
                <a:gd name="T30" fmla="*/ 737 w 851"/>
                <a:gd name="T31" fmla="*/ 227 h 453"/>
                <a:gd name="T32" fmla="*/ 851 w 851"/>
                <a:gd name="T33" fmla="*/ 227 h 453"/>
                <a:gd name="T34" fmla="*/ 851 w 851"/>
                <a:gd name="T35" fmla="*/ 56 h 453"/>
                <a:gd name="T36" fmla="*/ 794 w 851"/>
                <a:gd name="T37" fmla="*/ 56 h 453"/>
                <a:gd name="T38" fmla="*/ 794 w 851"/>
                <a:gd name="T39" fmla="*/ 0 h 453"/>
                <a:gd name="T40" fmla="*/ 624 w 851"/>
                <a:gd name="T41" fmla="*/ 0 h 453"/>
                <a:gd name="T42" fmla="*/ 624 w 851"/>
                <a:gd name="T43" fmla="*/ 113 h 453"/>
                <a:gd name="T44" fmla="*/ 510 w 851"/>
                <a:gd name="T45" fmla="*/ 113 h 453"/>
                <a:gd name="T46" fmla="*/ 510 w 851"/>
                <a:gd name="T47" fmla="*/ 56 h 453"/>
                <a:gd name="T48" fmla="*/ 170 w 851"/>
                <a:gd name="T49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453">
                  <a:moveTo>
                    <a:pt x="170" y="56"/>
                  </a:moveTo>
                  <a:lnTo>
                    <a:pt x="17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17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267"/>
            <p:cNvSpPr>
              <a:spLocks/>
            </p:cNvSpPr>
            <p:nvPr/>
          </p:nvSpPr>
          <p:spPr bwMode="auto">
            <a:xfrm>
              <a:off x="1550" y="2671"/>
              <a:ext cx="737" cy="794"/>
            </a:xfrm>
            <a:custGeom>
              <a:avLst/>
              <a:gdLst>
                <a:gd name="T0" fmla="*/ 567 w 737"/>
                <a:gd name="T1" fmla="*/ 0 h 794"/>
                <a:gd name="T2" fmla="*/ 567 w 737"/>
                <a:gd name="T3" fmla="*/ 57 h 794"/>
                <a:gd name="T4" fmla="*/ 340 w 737"/>
                <a:gd name="T5" fmla="*/ 57 h 794"/>
                <a:gd name="T6" fmla="*/ 340 w 737"/>
                <a:gd name="T7" fmla="*/ 114 h 794"/>
                <a:gd name="T8" fmla="*/ 113 w 737"/>
                <a:gd name="T9" fmla="*/ 114 h 794"/>
                <a:gd name="T10" fmla="*/ 113 w 737"/>
                <a:gd name="T11" fmla="*/ 340 h 794"/>
                <a:gd name="T12" fmla="*/ 56 w 737"/>
                <a:gd name="T13" fmla="*/ 340 h 794"/>
                <a:gd name="T14" fmla="*/ 56 w 737"/>
                <a:gd name="T15" fmla="*/ 397 h 794"/>
                <a:gd name="T16" fmla="*/ 0 w 737"/>
                <a:gd name="T17" fmla="*/ 397 h 794"/>
                <a:gd name="T18" fmla="*/ 0 w 737"/>
                <a:gd name="T19" fmla="*/ 567 h 794"/>
                <a:gd name="T20" fmla="*/ 113 w 737"/>
                <a:gd name="T21" fmla="*/ 567 h 794"/>
                <a:gd name="T22" fmla="*/ 113 w 737"/>
                <a:gd name="T23" fmla="*/ 624 h 794"/>
                <a:gd name="T24" fmla="*/ 113 w 737"/>
                <a:gd name="T25" fmla="*/ 681 h 794"/>
                <a:gd name="T26" fmla="*/ 340 w 737"/>
                <a:gd name="T27" fmla="*/ 681 h 794"/>
                <a:gd name="T28" fmla="*/ 340 w 737"/>
                <a:gd name="T29" fmla="*/ 794 h 794"/>
                <a:gd name="T30" fmla="*/ 510 w 737"/>
                <a:gd name="T31" fmla="*/ 794 h 794"/>
                <a:gd name="T32" fmla="*/ 510 w 737"/>
                <a:gd name="T33" fmla="*/ 624 h 794"/>
                <a:gd name="T34" fmla="*/ 567 w 737"/>
                <a:gd name="T35" fmla="*/ 624 h 794"/>
                <a:gd name="T36" fmla="*/ 567 w 737"/>
                <a:gd name="T37" fmla="*/ 567 h 794"/>
                <a:gd name="T38" fmla="*/ 680 w 737"/>
                <a:gd name="T39" fmla="*/ 567 h 794"/>
                <a:gd name="T40" fmla="*/ 680 w 737"/>
                <a:gd name="T41" fmla="*/ 454 h 794"/>
                <a:gd name="T42" fmla="*/ 623 w 737"/>
                <a:gd name="T43" fmla="*/ 454 h 794"/>
                <a:gd name="T44" fmla="*/ 623 w 737"/>
                <a:gd name="T45" fmla="*/ 340 h 794"/>
                <a:gd name="T46" fmla="*/ 737 w 737"/>
                <a:gd name="T47" fmla="*/ 340 h 794"/>
                <a:gd name="T48" fmla="*/ 737 w 737"/>
                <a:gd name="T49" fmla="*/ 284 h 794"/>
                <a:gd name="T50" fmla="*/ 737 w 737"/>
                <a:gd name="T51" fmla="*/ 227 h 794"/>
                <a:gd name="T52" fmla="*/ 680 w 737"/>
                <a:gd name="T53" fmla="*/ 227 h 794"/>
                <a:gd name="T54" fmla="*/ 680 w 737"/>
                <a:gd name="T55" fmla="*/ 114 h 794"/>
                <a:gd name="T56" fmla="*/ 623 w 737"/>
                <a:gd name="T57" fmla="*/ 114 h 794"/>
                <a:gd name="T58" fmla="*/ 623 w 737"/>
                <a:gd name="T59" fmla="*/ 0 h 794"/>
                <a:gd name="T60" fmla="*/ 567 w 737"/>
                <a:gd name="T6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794">
                  <a:moveTo>
                    <a:pt x="567" y="0"/>
                  </a:moveTo>
                  <a:lnTo>
                    <a:pt x="56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10" y="794"/>
                  </a:lnTo>
                  <a:lnTo>
                    <a:pt x="510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623" y="454"/>
                  </a:lnTo>
                  <a:lnTo>
                    <a:pt x="623" y="340"/>
                  </a:lnTo>
                  <a:lnTo>
                    <a:pt x="737" y="340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3" y="114"/>
                  </a:lnTo>
                  <a:lnTo>
                    <a:pt x="623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268"/>
            <p:cNvSpPr>
              <a:spLocks/>
            </p:cNvSpPr>
            <p:nvPr/>
          </p:nvSpPr>
          <p:spPr bwMode="auto">
            <a:xfrm>
              <a:off x="1436" y="3295"/>
              <a:ext cx="1815" cy="2722"/>
            </a:xfrm>
            <a:custGeom>
              <a:avLst/>
              <a:gdLst>
                <a:gd name="T0" fmla="*/ 454 w 1815"/>
                <a:gd name="T1" fmla="*/ 2551 h 2722"/>
                <a:gd name="T2" fmla="*/ 567 w 1815"/>
                <a:gd name="T3" fmla="*/ 2495 h 2722"/>
                <a:gd name="T4" fmla="*/ 624 w 1815"/>
                <a:gd name="T5" fmla="*/ 2381 h 2722"/>
                <a:gd name="T6" fmla="*/ 681 w 1815"/>
                <a:gd name="T7" fmla="*/ 2155 h 2722"/>
                <a:gd name="T8" fmla="*/ 908 w 1815"/>
                <a:gd name="T9" fmla="*/ 2211 h 2722"/>
                <a:gd name="T10" fmla="*/ 964 w 1815"/>
                <a:gd name="T11" fmla="*/ 2325 h 2722"/>
                <a:gd name="T12" fmla="*/ 1418 w 1815"/>
                <a:gd name="T13" fmla="*/ 2268 h 2722"/>
                <a:gd name="T14" fmla="*/ 1475 w 1815"/>
                <a:gd name="T15" fmla="*/ 2155 h 2722"/>
                <a:gd name="T16" fmla="*/ 1815 w 1815"/>
                <a:gd name="T17" fmla="*/ 2211 h 2722"/>
                <a:gd name="T18" fmla="*/ 1758 w 1815"/>
                <a:gd name="T19" fmla="*/ 1984 h 2722"/>
                <a:gd name="T20" fmla="*/ 1701 w 1815"/>
                <a:gd name="T21" fmla="*/ 1871 h 2722"/>
                <a:gd name="T22" fmla="*/ 1475 w 1815"/>
                <a:gd name="T23" fmla="*/ 1928 h 2722"/>
                <a:gd name="T24" fmla="*/ 1361 w 1815"/>
                <a:gd name="T25" fmla="*/ 1871 h 2722"/>
                <a:gd name="T26" fmla="*/ 1191 w 1815"/>
                <a:gd name="T27" fmla="*/ 1928 h 2722"/>
                <a:gd name="T28" fmla="*/ 1078 w 1815"/>
                <a:gd name="T29" fmla="*/ 1928 h 2722"/>
                <a:gd name="T30" fmla="*/ 794 w 1815"/>
                <a:gd name="T31" fmla="*/ 1871 h 2722"/>
                <a:gd name="T32" fmla="*/ 681 w 1815"/>
                <a:gd name="T33" fmla="*/ 1588 h 2722"/>
                <a:gd name="T34" fmla="*/ 794 w 1815"/>
                <a:gd name="T35" fmla="*/ 1474 h 2722"/>
                <a:gd name="T36" fmla="*/ 964 w 1815"/>
                <a:gd name="T37" fmla="*/ 1474 h 2722"/>
                <a:gd name="T38" fmla="*/ 1191 w 1815"/>
                <a:gd name="T39" fmla="*/ 1417 h 2722"/>
                <a:gd name="T40" fmla="*/ 1304 w 1815"/>
                <a:gd name="T41" fmla="*/ 1247 h 2722"/>
                <a:gd name="T42" fmla="*/ 1248 w 1815"/>
                <a:gd name="T43" fmla="*/ 1134 h 2722"/>
                <a:gd name="T44" fmla="*/ 1078 w 1815"/>
                <a:gd name="T45" fmla="*/ 1021 h 2722"/>
                <a:gd name="T46" fmla="*/ 851 w 1815"/>
                <a:gd name="T47" fmla="*/ 964 h 2722"/>
                <a:gd name="T48" fmla="*/ 908 w 1815"/>
                <a:gd name="T49" fmla="*/ 680 h 2722"/>
                <a:gd name="T50" fmla="*/ 794 w 1815"/>
                <a:gd name="T51" fmla="*/ 227 h 2722"/>
                <a:gd name="T52" fmla="*/ 737 w 1815"/>
                <a:gd name="T53" fmla="*/ 170 h 2722"/>
                <a:gd name="T54" fmla="*/ 227 w 1815"/>
                <a:gd name="T55" fmla="*/ 57 h 2722"/>
                <a:gd name="T56" fmla="*/ 170 w 1815"/>
                <a:gd name="T57" fmla="*/ 57 h 2722"/>
                <a:gd name="T58" fmla="*/ 0 w 1815"/>
                <a:gd name="T59" fmla="*/ 170 h 2722"/>
                <a:gd name="T60" fmla="*/ 57 w 1815"/>
                <a:gd name="T61" fmla="*/ 680 h 2722"/>
                <a:gd name="T62" fmla="*/ 170 w 1815"/>
                <a:gd name="T63" fmla="*/ 907 h 2722"/>
                <a:gd name="T64" fmla="*/ 227 w 1815"/>
                <a:gd name="T65" fmla="*/ 1191 h 2722"/>
                <a:gd name="T66" fmla="*/ 341 w 1815"/>
                <a:gd name="T67" fmla="*/ 1134 h 2722"/>
                <a:gd name="T68" fmla="*/ 454 w 1815"/>
                <a:gd name="T69" fmla="*/ 1304 h 2722"/>
                <a:gd name="T70" fmla="*/ 567 w 1815"/>
                <a:gd name="T71" fmla="*/ 1417 h 2722"/>
                <a:gd name="T72" fmla="*/ 511 w 1815"/>
                <a:gd name="T73" fmla="*/ 1588 h 2722"/>
                <a:gd name="T74" fmla="*/ 397 w 1815"/>
                <a:gd name="T75" fmla="*/ 1644 h 2722"/>
                <a:gd name="T76" fmla="*/ 341 w 1815"/>
                <a:gd name="T77" fmla="*/ 1871 h 2722"/>
                <a:gd name="T78" fmla="*/ 341 w 1815"/>
                <a:gd name="T79" fmla="*/ 1928 h 2722"/>
                <a:gd name="T80" fmla="*/ 397 w 1815"/>
                <a:gd name="T81" fmla="*/ 2041 h 2722"/>
                <a:gd name="T82" fmla="*/ 567 w 1815"/>
                <a:gd name="T83" fmla="*/ 2155 h 2722"/>
                <a:gd name="T84" fmla="*/ 511 w 1815"/>
                <a:gd name="T85" fmla="*/ 2325 h 2722"/>
                <a:gd name="T86" fmla="*/ 397 w 1815"/>
                <a:gd name="T87" fmla="*/ 2381 h 2722"/>
                <a:gd name="T88" fmla="*/ 341 w 1815"/>
                <a:gd name="T89" fmla="*/ 2608 h 2722"/>
                <a:gd name="T90" fmla="*/ 114 w 1815"/>
                <a:gd name="T91" fmla="*/ 2665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15" h="2722">
                  <a:moveTo>
                    <a:pt x="114" y="2722"/>
                  </a:moveTo>
                  <a:lnTo>
                    <a:pt x="454" y="2722"/>
                  </a:lnTo>
                  <a:lnTo>
                    <a:pt x="454" y="2551"/>
                  </a:lnTo>
                  <a:lnTo>
                    <a:pt x="511" y="2551"/>
                  </a:lnTo>
                  <a:lnTo>
                    <a:pt x="511" y="2495"/>
                  </a:lnTo>
                  <a:lnTo>
                    <a:pt x="567" y="2495"/>
                  </a:lnTo>
                  <a:lnTo>
                    <a:pt x="567" y="2438"/>
                  </a:lnTo>
                  <a:lnTo>
                    <a:pt x="567" y="2381"/>
                  </a:lnTo>
                  <a:lnTo>
                    <a:pt x="624" y="2381"/>
                  </a:lnTo>
                  <a:lnTo>
                    <a:pt x="624" y="2325"/>
                  </a:lnTo>
                  <a:lnTo>
                    <a:pt x="681" y="2325"/>
                  </a:lnTo>
                  <a:lnTo>
                    <a:pt x="681" y="2155"/>
                  </a:lnTo>
                  <a:lnTo>
                    <a:pt x="851" y="2155"/>
                  </a:lnTo>
                  <a:lnTo>
                    <a:pt x="851" y="2211"/>
                  </a:lnTo>
                  <a:lnTo>
                    <a:pt x="908" y="2211"/>
                  </a:lnTo>
                  <a:lnTo>
                    <a:pt x="908" y="2268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078" y="2325"/>
                  </a:lnTo>
                  <a:lnTo>
                    <a:pt x="1078" y="2268"/>
                  </a:lnTo>
                  <a:lnTo>
                    <a:pt x="1418" y="2268"/>
                  </a:lnTo>
                  <a:lnTo>
                    <a:pt x="1418" y="2211"/>
                  </a:lnTo>
                  <a:lnTo>
                    <a:pt x="1475" y="2211"/>
                  </a:lnTo>
                  <a:lnTo>
                    <a:pt x="1475" y="2155"/>
                  </a:lnTo>
                  <a:lnTo>
                    <a:pt x="1588" y="2155"/>
                  </a:lnTo>
                  <a:lnTo>
                    <a:pt x="1588" y="2211"/>
                  </a:lnTo>
                  <a:lnTo>
                    <a:pt x="1815" y="2211"/>
                  </a:lnTo>
                  <a:lnTo>
                    <a:pt x="1815" y="2041"/>
                  </a:lnTo>
                  <a:lnTo>
                    <a:pt x="1758" y="2041"/>
                  </a:lnTo>
                  <a:lnTo>
                    <a:pt x="1758" y="1984"/>
                  </a:lnTo>
                  <a:lnTo>
                    <a:pt x="1758" y="1928"/>
                  </a:lnTo>
                  <a:lnTo>
                    <a:pt x="1701" y="1928"/>
                  </a:lnTo>
                  <a:lnTo>
                    <a:pt x="1701" y="1871"/>
                  </a:lnTo>
                  <a:lnTo>
                    <a:pt x="1588" y="1871"/>
                  </a:lnTo>
                  <a:lnTo>
                    <a:pt x="1588" y="1928"/>
                  </a:lnTo>
                  <a:lnTo>
                    <a:pt x="1475" y="1928"/>
                  </a:lnTo>
                  <a:lnTo>
                    <a:pt x="1475" y="1814"/>
                  </a:lnTo>
                  <a:lnTo>
                    <a:pt x="1361" y="1814"/>
                  </a:lnTo>
                  <a:lnTo>
                    <a:pt x="1361" y="1871"/>
                  </a:lnTo>
                  <a:lnTo>
                    <a:pt x="1248" y="1871"/>
                  </a:lnTo>
                  <a:lnTo>
                    <a:pt x="1248" y="1928"/>
                  </a:lnTo>
                  <a:lnTo>
                    <a:pt x="1191" y="1928"/>
                  </a:lnTo>
                  <a:lnTo>
                    <a:pt x="1191" y="1871"/>
                  </a:lnTo>
                  <a:lnTo>
                    <a:pt x="1078" y="1871"/>
                  </a:lnTo>
                  <a:lnTo>
                    <a:pt x="1078" y="1928"/>
                  </a:lnTo>
                  <a:lnTo>
                    <a:pt x="908" y="1928"/>
                  </a:lnTo>
                  <a:lnTo>
                    <a:pt x="908" y="1871"/>
                  </a:lnTo>
                  <a:lnTo>
                    <a:pt x="794" y="1871"/>
                  </a:lnTo>
                  <a:lnTo>
                    <a:pt x="794" y="1814"/>
                  </a:lnTo>
                  <a:lnTo>
                    <a:pt x="681" y="1814"/>
                  </a:lnTo>
                  <a:lnTo>
                    <a:pt x="681" y="1588"/>
                  </a:lnTo>
                  <a:lnTo>
                    <a:pt x="737" y="1588"/>
                  </a:lnTo>
                  <a:lnTo>
                    <a:pt x="737" y="1474"/>
                  </a:lnTo>
                  <a:lnTo>
                    <a:pt x="794" y="1474"/>
                  </a:lnTo>
                  <a:lnTo>
                    <a:pt x="794" y="1417"/>
                  </a:lnTo>
                  <a:lnTo>
                    <a:pt x="964" y="1417"/>
                  </a:lnTo>
                  <a:lnTo>
                    <a:pt x="964" y="1474"/>
                  </a:lnTo>
                  <a:lnTo>
                    <a:pt x="1078" y="1474"/>
                  </a:lnTo>
                  <a:lnTo>
                    <a:pt x="1078" y="1417"/>
                  </a:lnTo>
                  <a:lnTo>
                    <a:pt x="1191" y="1417"/>
                  </a:lnTo>
                  <a:lnTo>
                    <a:pt x="1191" y="1304"/>
                  </a:lnTo>
                  <a:lnTo>
                    <a:pt x="1304" y="1304"/>
                  </a:lnTo>
                  <a:lnTo>
                    <a:pt x="1304" y="1247"/>
                  </a:lnTo>
                  <a:lnTo>
                    <a:pt x="1361" y="1247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078" y="1077"/>
                  </a:lnTo>
                  <a:lnTo>
                    <a:pt x="1078" y="1021"/>
                  </a:lnTo>
                  <a:lnTo>
                    <a:pt x="908" y="1021"/>
                  </a:lnTo>
                  <a:lnTo>
                    <a:pt x="908" y="964"/>
                  </a:lnTo>
                  <a:lnTo>
                    <a:pt x="851" y="964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680"/>
                  </a:lnTo>
                  <a:lnTo>
                    <a:pt x="851" y="68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454" y="170"/>
                  </a:lnTo>
                  <a:lnTo>
                    <a:pt x="45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284" y="1191"/>
                  </a:lnTo>
                  <a:lnTo>
                    <a:pt x="284" y="1134"/>
                  </a:lnTo>
                  <a:lnTo>
                    <a:pt x="341" y="1134"/>
                  </a:lnTo>
                  <a:lnTo>
                    <a:pt x="341" y="1191"/>
                  </a:lnTo>
                  <a:lnTo>
                    <a:pt x="454" y="1191"/>
                  </a:lnTo>
                  <a:lnTo>
                    <a:pt x="454" y="1304"/>
                  </a:lnTo>
                  <a:lnTo>
                    <a:pt x="511" y="1304"/>
                  </a:lnTo>
                  <a:lnTo>
                    <a:pt x="511" y="1417"/>
                  </a:lnTo>
                  <a:lnTo>
                    <a:pt x="567" y="1417"/>
                  </a:lnTo>
                  <a:lnTo>
                    <a:pt x="567" y="1531"/>
                  </a:lnTo>
                  <a:lnTo>
                    <a:pt x="511" y="1531"/>
                  </a:lnTo>
                  <a:lnTo>
                    <a:pt x="511" y="1588"/>
                  </a:lnTo>
                  <a:lnTo>
                    <a:pt x="454" y="1588"/>
                  </a:lnTo>
                  <a:lnTo>
                    <a:pt x="454" y="1644"/>
                  </a:lnTo>
                  <a:lnTo>
                    <a:pt x="397" y="1644"/>
                  </a:lnTo>
                  <a:lnTo>
                    <a:pt x="397" y="1758"/>
                  </a:lnTo>
                  <a:lnTo>
                    <a:pt x="341" y="1758"/>
                  </a:lnTo>
                  <a:lnTo>
                    <a:pt x="341" y="1871"/>
                  </a:lnTo>
                  <a:lnTo>
                    <a:pt x="284" y="1871"/>
                  </a:lnTo>
                  <a:lnTo>
                    <a:pt x="284" y="1928"/>
                  </a:lnTo>
                  <a:lnTo>
                    <a:pt x="341" y="1928"/>
                  </a:lnTo>
                  <a:lnTo>
                    <a:pt x="341" y="1984"/>
                  </a:lnTo>
                  <a:lnTo>
                    <a:pt x="397" y="1984"/>
                  </a:lnTo>
                  <a:lnTo>
                    <a:pt x="397" y="2041"/>
                  </a:lnTo>
                  <a:lnTo>
                    <a:pt x="511" y="2041"/>
                  </a:lnTo>
                  <a:lnTo>
                    <a:pt x="511" y="2155"/>
                  </a:lnTo>
                  <a:lnTo>
                    <a:pt x="567" y="2155"/>
                  </a:lnTo>
                  <a:lnTo>
                    <a:pt x="567" y="2268"/>
                  </a:lnTo>
                  <a:lnTo>
                    <a:pt x="511" y="2268"/>
                  </a:lnTo>
                  <a:lnTo>
                    <a:pt x="511" y="2325"/>
                  </a:lnTo>
                  <a:lnTo>
                    <a:pt x="454" y="2325"/>
                  </a:lnTo>
                  <a:lnTo>
                    <a:pt x="454" y="2381"/>
                  </a:lnTo>
                  <a:lnTo>
                    <a:pt x="397" y="2381"/>
                  </a:lnTo>
                  <a:lnTo>
                    <a:pt x="397" y="2438"/>
                  </a:lnTo>
                  <a:lnTo>
                    <a:pt x="341" y="2438"/>
                  </a:lnTo>
                  <a:lnTo>
                    <a:pt x="341" y="2608"/>
                  </a:lnTo>
                  <a:lnTo>
                    <a:pt x="170" y="2608"/>
                  </a:lnTo>
                  <a:lnTo>
                    <a:pt x="170" y="2665"/>
                  </a:lnTo>
                  <a:lnTo>
                    <a:pt x="114" y="2665"/>
                  </a:lnTo>
                  <a:lnTo>
                    <a:pt x="114" y="27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270"/>
            <p:cNvSpPr>
              <a:spLocks/>
            </p:cNvSpPr>
            <p:nvPr/>
          </p:nvSpPr>
          <p:spPr bwMode="auto">
            <a:xfrm>
              <a:off x="699" y="5450"/>
              <a:ext cx="2609" cy="2494"/>
            </a:xfrm>
            <a:custGeom>
              <a:avLst/>
              <a:gdLst>
                <a:gd name="T0" fmla="*/ 1191 w 2609"/>
                <a:gd name="T1" fmla="*/ 396 h 2494"/>
                <a:gd name="T2" fmla="*/ 1304 w 2609"/>
                <a:gd name="T3" fmla="*/ 340 h 2494"/>
                <a:gd name="T4" fmla="*/ 1361 w 2609"/>
                <a:gd name="T5" fmla="*/ 170 h 2494"/>
                <a:gd name="T6" fmla="*/ 1588 w 2609"/>
                <a:gd name="T7" fmla="*/ 0 h 2494"/>
                <a:gd name="T8" fmla="*/ 1645 w 2609"/>
                <a:gd name="T9" fmla="*/ 113 h 2494"/>
                <a:gd name="T10" fmla="*/ 1815 w 2609"/>
                <a:gd name="T11" fmla="*/ 170 h 2494"/>
                <a:gd name="T12" fmla="*/ 2155 w 2609"/>
                <a:gd name="T13" fmla="*/ 56 h 2494"/>
                <a:gd name="T14" fmla="*/ 2325 w 2609"/>
                <a:gd name="T15" fmla="*/ 0 h 2494"/>
                <a:gd name="T16" fmla="*/ 2552 w 2609"/>
                <a:gd name="T17" fmla="*/ 170 h 2494"/>
                <a:gd name="T18" fmla="*/ 2495 w 2609"/>
                <a:gd name="T19" fmla="*/ 283 h 2494"/>
                <a:gd name="T20" fmla="*/ 2552 w 2609"/>
                <a:gd name="T21" fmla="*/ 510 h 2494"/>
                <a:gd name="T22" fmla="*/ 2438 w 2609"/>
                <a:gd name="T23" fmla="*/ 623 h 2494"/>
                <a:gd name="T24" fmla="*/ 2495 w 2609"/>
                <a:gd name="T25" fmla="*/ 793 h 2494"/>
                <a:gd name="T26" fmla="*/ 2495 w 2609"/>
                <a:gd name="T27" fmla="*/ 907 h 2494"/>
                <a:gd name="T28" fmla="*/ 2552 w 2609"/>
                <a:gd name="T29" fmla="*/ 1077 h 2494"/>
                <a:gd name="T30" fmla="*/ 2552 w 2609"/>
                <a:gd name="T31" fmla="*/ 1190 h 2494"/>
                <a:gd name="T32" fmla="*/ 2495 w 2609"/>
                <a:gd name="T33" fmla="*/ 1360 h 2494"/>
                <a:gd name="T34" fmla="*/ 2609 w 2609"/>
                <a:gd name="T35" fmla="*/ 1587 h 2494"/>
                <a:gd name="T36" fmla="*/ 2495 w 2609"/>
                <a:gd name="T37" fmla="*/ 1644 h 2494"/>
                <a:gd name="T38" fmla="*/ 2438 w 2609"/>
                <a:gd name="T39" fmla="*/ 1814 h 2494"/>
                <a:gd name="T40" fmla="*/ 2552 w 2609"/>
                <a:gd name="T41" fmla="*/ 1871 h 2494"/>
                <a:gd name="T42" fmla="*/ 2495 w 2609"/>
                <a:gd name="T43" fmla="*/ 2097 h 2494"/>
                <a:gd name="T44" fmla="*/ 2268 w 2609"/>
                <a:gd name="T45" fmla="*/ 1984 h 2494"/>
                <a:gd name="T46" fmla="*/ 2212 w 2609"/>
                <a:gd name="T47" fmla="*/ 2211 h 2494"/>
                <a:gd name="T48" fmla="*/ 2382 w 2609"/>
                <a:gd name="T49" fmla="*/ 2268 h 2494"/>
                <a:gd name="T50" fmla="*/ 2325 w 2609"/>
                <a:gd name="T51" fmla="*/ 2494 h 2494"/>
                <a:gd name="T52" fmla="*/ 2155 w 2609"/>
                <a:gd name="T53" fmla="*/ 2324 h 2494"/>
                <a:gd name="T54" fmla="*/ 1985 w 2609"/>
                <a:gd name="T55" fmla="*/ 2154 h 2494"/>
                <a:gd name="T56" fmla="*/ 1815 w 2609"/>
                <a:gd name="T57" fmla="*/ 2097 h 2494"/>
                <a:gd name="T58" fmla="*/ 1474 w 2609"/>
                <a:gd name="T59" fmla="*/ 2268 h 2494"/>
                <a:gd name="T60" fmla="*/ 1304 w 2609"/>
                <a:gd name="T61" fmla="*/ 2154 h 2494"/>
                <a:gd name="T62" fmla="*/ 1134 w 2609"/>
                <a:gd name="T63" fmla="*/ 2154 h 2494"/>
                <a:gd name="T64" fmla="*/ 624 w 2609"/>
                <a:gd name="T65" fmla="*/ 2324 h 2494"/>
                <a:gd name="T66" fmla="*/ 511 w 2609"/>
                <a:gd name="T67" fmla="*/ 2154 h 2494"/>
                <a:gd name="T68" fmla="*/ 397 w 2609"/>
                <a:gd name="T69" fmla="*/ 2041 h 2494"/>
                <a:gd name="T70" fmla="*/ 454 w 2609"/>
                <a:gd name="T71" fmla="*/ 1757 h 2494"/>
                <a:gd name="T72" fmla="*/ 624 w 2609"/>
                <a:gd name="T73" fmla="*/ 1701 h 2494"/>
                <a:gd name="T74" fmla="*/ 567 w 2609"/>
                <a:gd name="T75" fmla="*/ 1190 h 2494"/>
                <a:gd name="T76" fmla="*/ 284 w 2609"/>
                <a:gd name="T77" fmla="*/ 907 h 2494"/>
                <a:gd name="T78" fmla="*/ 114 w 2609"/>
                <a:gd name="T79" fmla="*/ 737 h 2494"/>
                <a:gd name="T80" fmla="*/ 114 w 2609"/>
                <a:gd name="T81" fmla="*/ 680 h 2494"/>
                <a:gd name="T82" fmla="*/ 397 w 2609"/>
                <a:gd name="T83" fmla="*/ 680 h 2494"/>
                <a:gd name="T84" fmla="*/ 624 w 2609"/>
                <a:gd name="T85" fmla="*/ 737 h 2494"/>
                <a:gd name="T86" fmla="*/ 681 w 2609"/>
                <a:gd name="T87" fmla="*/ 623 h 2494"/>
                <a:gd name="T88" fmla="*/ 851 w 2609"/>
                <a:gd name="T89" fmla="*/ 567 h 2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09" h="2494">
                  <a:moveTo>
                    <a:pt x="851" y="567"/>
                  </a:moveTo>
                  <a:lnTo>
                    <a:pt x="1191" y="567"/>
                  </a:lnTo>
                  <a:lnTo>
                    <a:pt x="1191" y="396"/>
                  </a:lnTo>
                  <a:lnTo>
                    <a:pt x="1248" y="396"/>
                  </a:lnTo>
                  <a:lnTo>
                    <a:pt x="1248" y="340"/>
                  </a:lnTo>
                  <a:lnTo>
                    <a:pt x="1304" y="340"/>
                  </a:lnTo>
                  <a:lnTo>
                    <a:pt x="1304" y="226"/>
                  </a:lnTo>
                  <a:lnTo>
                    <a:pt x="1361" y="226"/>
                  </a:lnTo>
                  <a:lnTo>
                    <a:pt x="1361" y="170"/>
                  </a:lnTo>
                  <a:lnTo>
                    <a:pt x="1418" y="170"/>
                  </a:lnTo>
                  <a:lnTo>
                    <a:pt x="1418" y="0"/>
                  </a:lnTo>
                  <a:lnTo>
                    <a:pt x="1588" y="0"/>
                  </a:lnTo>
                  <a:lnTo>
                    <a:pt x="1588" y="56"/>
                  </a:lnTo>
                  <a:lnTo>
                    <a:pt x="1645" y="56"/>
                  </a:lnTo>
                  <a:lnTo>
                    <a:pt x="1645" y="113"/>
                  </a:lnTo>
                  <a:lnTo>
                    <a:pt x="1701" y="113"/>
                  </a:lnTo>
                  <a:lnTo>
                    <a:pt x="1701" y="170"/>
                  </a:lnTo>
                  <a:lnTo>
                    <a:pt x="1815" y="170"/>
                  </a:lnTo>
                  <a:lnTo>
                    <a:pt x="1815" y="113"/>
                  </a:lnTo>
                  <a:lnTo>
                    <a:pt x="2155" y="113"/>
                  </a:lnTo>
                  <a:lnTo>
                    <a:pt x="2155" y="56"/>
                  </a:lnTo>
                  <a:lnTo>
                    <a:pt x="2212" y="56"/>
                  </a:lnTo>
                  <a:lnTo>
                    <a:pt x="2212" y="0"/>
                  </a:lnTo>
                  <a:lnTo>
                    <a:pt x="2325" y="0"/>
                  </a:lnTo>
                  <a:lnTo>
                    <a:pt x="2325" y="56"/>
                  </a:lnTo>
                  <a:lnTo>
                    <a:pt x="2552" y="56"/>
                  </a:lnTo>
                  <a:lnTo>
                    <a:pt x="2552" y="170"/>
                  </a:lnTo>
                  <a:lnTo>
                    <a:pt x="2609" y="170"/>
                  </a:lnTo>
                  <a:lnTo>
                    <a:pt x="2609" y="283"/>
                  </a:lnTo>
                  <a:lnTo>
                    <a:pt x="2495" y="283"/>
                  </a:lnTo>
                  <a:lnTo>
                    <a:pt x="2495" y="396"/>
                  </a:lnTo>
                  <a:lnTo>
                    <a:pt x="2552" y="396"/>
                  </a:lnTo>
                  <a:lnTo>
                    <a:pt x="2552" y="510"/>
                  </a:lnTo>
                  <a:lnTo>
                    <a:pt x="2495" y="510"/>
                  </a:lnTo>
                  <a:lnTo>
                    <a:pt x="2495" y="623"/>
                  </a:lnTo>
                  <a:lnTo>
                    <a:pt x="2438" y="623"/>
                  </a:lnTo>
                  <a:lnTo>
                    <a:pt x="2438" y="737"/>
                  </a:lnTo>
                  <a:lnTo>
                    <a:pt x="2495" y="737"/>
                  </a:lnTo>
                  <a:lnTo>
                    <a:pt x="2495" y="793"/>
                  </a:lnTo>
                  <a:lnTo>
                    <a:pt x="2438" y="793"/>
                  </a:lnTo>
                  <a:lnTo>
                    <a:pt x="2438" y="907"/>
                  </a:lnTo>
                  <a:lnTo>
                    <a:pt x="2495" y="907"/>
                  </a:lnTo>
                  <a:lnTo>
                    <a:pt x="2495" y="963"/>
                  </a:lnTo>
                  <a:lnTo>
                    <a:pt x="2552" y="963"/>
                  </a:lnTo>
                  <a:lnTo>
                    <a:pt x="2552" y="1077"/>
                  </a:lnTo>
                  <a:lnTo>
                    <a:pt x="2495" y="1077"/>
                  </a:lnTo>
                  <a:lnTo>
                    <a:pt x="2495" y="1190"/>
                  </a:lnTo>
                  <a:lnTo>
                    <a:pt x="2552" y="1190"/>
                  </a:lnTo>
                  <a:lnTo>
                    <a:pt x="2552" y="1304"/>
                  </a:lnTo>
                  <a:lnTo>
                    <a:pt x="2552" y="1360"/>
                  </a:lnTo>
                  <a:lnTo>
                    <a:pt x="2495" y="1360"/>
                  </a:lnTo>
                  <a:lnTo>
                    <a:pt x="2495" y="1474"/>
                  </a:lnTo>
                  <a:lnTo>
                    <a:pt x="2609" y="1474"/>
                  </a:lnTo>
                  <a:lnTo>
                    <a:pt x="2609" y="1587"/>
                  </a:lnTo>
                  <a:lnTo>
                    <a:pt x="2552" y="1587"/>
                  </a:lnTo>
                  <a:lnTo>
                    <a:pt x="2552" y="1644"/>
                  </a:lnTo>
                  <a:lnTo>
                    <a:pt x="2495" y="1644"/>
                  </a:lnTo>
                  <a:lnTo>
                    <a:pt x="2495" y="1701"/>
                  </a:lnTo>
                  <a:lnTo>
                    <a:pt x="2438" y="1701"/>
                  </a:lnTo>
                  <a:lnTo>
                    <a:pt x="2438" y="1814"/>
                  </a:lnTo>
                  <a:lnTo>
                    <a:pt x="2495" y="1814"/>
                  </a:lnTo>
                  <a:lnTo>
                    <a:pt x="2495" y="1871"/>
                  </a:lnTo>
                  <a:lnTo>
                    <a:pt x="2552" y="1871"/>
                  </a:lnTo>
                  <a:lnTo>
                    <a:pt x="2552" y="1984"/>
                  </a:lnTo>
                  <a:lnTo>
                    <a:pt x="2495" y="1984"/>
                  </a:lnTo>
                  <a:lnTo>
                    <a:pt x="2495" y="2097"/>
                  </a:lnTo>
                  <a:lnTo>
                    <a:pt x="2325" y="2097"/>
                  </a:lnTo>
                  <a:lnTo>
                    <a:pt x="2325" y="1984"/>
                  </a:lnTo>
                  <a:lnTo>
                    <a:pt x="2268" y="1984"/>
                  </a:lnTo>
                  <a:lnTo>
                    <a:pt x="2268" y="2097"/>
                  </a:lnTo>
                  <a:lnTo>
                    <a:pt x="2212" y="2097"/>
                  </a:lnTo>
                  <a:lnTo>
                    <a:pt x="2212" y="2211"/>
                  </a:lnTo>
                  <a:lnTo>
                    <a:pt x="2325" y="2211"/>
                  </a:lnTo>
                  <a:lnTo>
                    <a:pt x="2325" y="2268"/>
                  </a:lnTo>
                  <a:lnTo>
                    <a:pt x="2382" y="2268"/>
                  </a:lnTo>
                  <a:lnTo>
                    <a:pt x="2382" y="2381"/>
                  </a:lnTo>
                  <a:lnTo>
                    <a:pt x="2325" y="2381"/>
                  </a:lnTo>
                  <a:lnTo>
                    <a:pt x="2325" y="2494"/>
                  </a:lnTo>
                  <a:lnTo>
                    <a:pt x="2212" y="2494"/>
                  </a:lnTo>
                  <a:lnTo>
                    <a:pt x="2212" y="2324"/>
                  </a:lnTo>
                  <a:lnTo>
                    <a:pt x="2155" y="2324"/>
                  </a:lnTo>
                  <a:lnTo>
                    <a:pt x="2155" y="2211"/>
                  </a:lnTo>
                  <a:lnTo>
                    <a:pt x="1985" y="2211"/>
                  </a:lnTo>
                  <a:lnTo>
                    <a:pt x="1985" y="2154"/>
                  </a:lnTo>
                  <a:lnTo>
                    <a:pt x="1928" y="2154"/>
                  </a:lnTo>
                  <a:lnTo>
                    <a:pt x="1928" y="2097"/>
                  </a:lnTo>
                  <a:lnTo>
                    <a:pt x="1815" y="2097"/>
                  </a:lnTo>
                  <a:lnTo>
                    <a:pt x="1815" y="2211"/>
                  </a:lnTo>
                  <a:lnTo>
                    <a:pt x="1474" y="2211"/>
                  </a:lnTo>
                  <a:lnTo>
                    <a:pt x="1474" y="2268"/>
                  </a:lnTo>
                  <a:lnTo>
                    <a:pt x="1361" y="2268"/>
                  </a:lnTo>
                  <a:lnTo>
                    <a:pt x="1361" y="2154"/>
                  </a:lnTo>
                  <a:lnTo>
                    <a:pt x="1304" y="2154"/>
                  </a:lnTo>
                  <a:lnTo>
                    <a:pt x="1304" y="2097"/>
                  </a:lnTo>
                  <a:lnTo>
                    <a:pt x="1134" y="2097"/>
                  </a:lnTo>
                  <a:lnTo>
                    <a:pt x="1134" y="2154"/>
                  </a:lnTo>
                  <a:lnTo>
                    <a:pt x="794" y="2154"/>
                  </a:lnTo>
                  <a:lnTo>
                    <a:pt x="794" y="2324"/>
                  </a:lnTo>
                  <a:lnTo>
                    <a:pt x="624" y="2324"/>
                  </a:lnTo>
                  <a:lnTo>
                    <a:pt x="624" y="2381"/>
                  </a:lnTo>
                  <a:lnTo>
                    <a:pt x="511" y="2381"/>
                  </a:lnTo>
                  <a:lnTo>
                    <a:pt x="511" y="2154"/>
                  </a:lnTo>
                  <a:lnTo>
                    <a:pt x="340" y="2154"/>
                  </a:lnTo>
                  <a:lnTo>
                    <a:pt x="340" y="2041"/>
                  </a:lnTo>
                  <a:lnTo>
                    <a:pt x="397" y="2041"/>
                  </a:lnTo>
                  <a:lnTo>
                    <a:pt x="397" y="1984"/>
                  </a:lnTo>
                  <a:lnTo>
                    <a:pt x="454" y="1984"/>
                  </a:lnTo>
                  <a:lnTo>
                    <a:pt x="454" y="1757"/>
                  </a:lnTo>
                  <a:lnTo>
                    <a:pt x="511" y="1757"/>
                  </a:lnTo>
                  <a:lnTo>
                    <a:pt x="511" y="1701"/>
                  </a:lnTo>
                  <a:lnTo>
                    <a:pt x="624" y="1701"/>
                  </a:lnTo>
                  <a:lnTo>
                    <a:pt x="624" y="1360"/>
                  </a:lnTo>
                  <a:lnTo>
                    <a:pt x="567" y="1360"/>
                  </a:lnTo>
                  <a:lnTo>
                    <a:pt x="567" y="1190"/>
                  </a:lnTo>
                  <a:lnTo>
                    <a:pt x="340" y="1190"/>
                  </a:lnTo>
                  <a:lnTo>
                    <a:pt x="340" y="907"/>
                  </a:lnTo>
                  <a:lnTo>
                    <a:pt x="284" y="907"/>
                  </a:lnTo>
                  <a:lnTo>
                    <a:pt x="284" y="793"/>
                  </a:lnTo>
                  <a:lnTo>
                    <a:pt x="114" y="793"/>
                  </a:lnTo>
                  <a:lnTo>
                    <a:pt x="114" y="737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511" y="680"/>
                  </a:lnTo>
                  <a:lnTo>
                    <a:pt x="511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681" y="680"/>
                  </a:lnTo>
                  <a:lnTo>
                    <a:pt x="681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851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271"/>
            <p:cNvSpPr>
              <a:spLocks/>
            </p:cNvSpPr>
            <p:nvPr/>
          </p:nvSpPr>
          <p:spPr bwMode="auto">
            <a:xfrm>
              <a:off x="643" y="4826"/>
              <a:ext cx="1360" cy="1361"/>
            </a:xfrm>
            <a:custGeom>
              <a:avLst/>
              <a:gdLst>
                <a:gd name="T0" fmla="*/ 170 w 1360"/>
                <a:gd name="T1" fmla="*/ 1304 h 1361"/>
                <a:gd name="T2" fmla="*/ 453 w 1360"/>
                <a:gd name="T3" fmla="*/ 1247 h 1361"/>
                <a:gd name="T4" fmla="*/ 567 w 1360"/>
                <a:gd name="T5" fmla="*/ 1304 h 1361"/>
                <a:gd name="T6" fmla="*/ 680 w 1360"/>
                <a:gd name="T7" fmla="*/ 1361 h 1361"/>
                <a:gd name="T8" fmla="*/ 737 w 1360"/>
                <a:gd name="T9" fmla="*/ 1304 h 1361"/>
                <a:gd name="T10" fmla="*/ 850 w 1360"/>
                <a:gd name="T11" fmla="*/ 1247 h 1361"/>
                <a:gd name="T12" fmla="*/ 907 w 1360"/>
                <a:gd name="T13" fmla="*/ 1191 h 1361"/>
                <a:gd name="T14" fmla="*/ 963 w 1360"/>
                <a:gd name="T15" fmla="*/ 1134 h 1361"/>
                <a:gd name="T16" fmla="*/ 1134 w 1360"/>
                <a:gd name="T17" fmla="*/ 1077 h 1361"/>
                <a:gd name="T18" fmla="*/ 1190 w 1360"/>
                <a:gd name="T19" fmla="*/ 907 h 1361"/>
                <a:gd name="T20" fmla="*/ 1247 w 1360"/>
                <a:gd name="T21" fmla="*/ 850 h 1361"/>
                <a:gd name="T22" fmla="*/ 1304 w 1360"/>
                <a:gd name="T23" fmla="*/ 794 h 1361"/>
                <a:gd name="T24" fmla="*/ 1360 w 1360"/>
                <a:gd name="T25" fmla="*/ 737 h 1361"/>
                <a:gd name="T26" fmla="*/ 1304 w 1360"/>
                <a:gd name="T27" fmla="*/ 624 h 1361"/>
                <a:gd name="T28" fmla="*/ 1247 w 1360"/>
                <a:gd name="T29" fmla="*/ 510 h 1361"/>
                <a:gd name="T30" fmla="*/ 1190 w 1360"/>
                <a:gd name="T31" fmla="*/ 453 h 1361"/>
                <a:gd name="T32" fmla="*/ 1134 w 1360"/>
                <a:gd name="T33" fmla="*/ 397 h 1361"/>
                <a:gd name="T34" fmla="*/ 1077 w 1360"/>
                <a:gd name="T35" fmla="*/ 340 h 1361"/>
                <a:gd name="T36" fmla="*/ 1134 w 1360"/>
                <a:gd name="T37" fmla="*/ 227 h 1361"/>
                <a:gd name="T38" fmla="*/ 1190 w 1360"/>
                <a:gd name="T39" fmla="*/ 113 h 1361"/>
                <a:gd name="T40" fmla="*/ 1077 w 1360"/>
                <a:gd name="T41" fmla="*/ 57 h 1361"/>
                <a:gd name="T42" fmla="*/ 963 w 1360"/>
                <a:gd name="T43" fmla="*/ 0 h 1361"/>
                <a:gd name="T44" fmla="*/ 850 w 1360"/>
                <a:gd name="T45" fmla="*/ 57 h 1361"/>
                <a:gd name="T46" fmla="*/ 737 w 1360"/>
                <a:gd name="T47" fmla="*/ 113 h 1361"/>
                <a:gd name="T48" fmla="*/ 680 w 1360"/>
                <a:gd name="T49" fmla="*/ 283 h 1361"/>
                <a:gd name="T50" fmla="*/ 737 w 1360"/>
                <a:gd name="T51" fmla="*/ 340 h 1361"/>
                <a:gd name="T52" fmla="*/ 680 w 1360"/>
                <a:gd name="T53" fmla="*/ 397 h 1361"/>
                <a:gd name="T54" fmla="*/ 623 w 1360"/>
                <a:gd name="T55" fmla="*/ 567 h 1361"/>
                <a:gd name="T56" fmla="*/ 510 w 1360"/>
                <a:gd name="T57" fmla="*/ 624 h 1361"/>
                <a:gd name="T58" fmla="*/ 396 w 1360"/>
                <a:gd name="T59" fmla="*/ 680 h 1361"/>
                <a:gd name="T60" fmla="*/ 283 w 1360"/>
                <a:gd name="T61" fmla="*/ 907 h 1361"/>
                <a:gd name="T62" fmla="*/ 226 w 1360"/>
                <a:gd name="T63" fmla="*/ 964 h 1361"/>
                <a:gd name="T64" fmla="*/ 113 w 1360"/>
                <a:gd name="T65" fmla="*/ 1020 h 1361"/>
                <a:gd name="T66" fmla="*/ 56 w 1360"/>
                <a:gd name="T67" fmla="*/ 1247 h 1361"/>
                <a:gd name="T68" fmla="*/ 0 w 1360"/>
                <a:gd name="T69" fmla="*/ 130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0" h="1361">
                  <a:moveTo>
                    <a:pt x="0" y="1304"/>
                  </a:moveTo>
                  <a:lnTo>
                    <a:pt x="170" y="1304"/>
                  </a:lnTo>
                  <a:lnTo>
                    <a:pt x="170" y="1247"/>
                  </a:lnTo>
                  <a:lnTo>
                    <a:pt x="453" y="1247"/>
                  </a:lnTo>
                  <a:lnTo>
                    <a:pt x="453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680" y="1361"/>
                  </a:lnTo>
                  <a:lnTo>
                    <a:pt x="680" y="1304"/>
                  </a:lnTo>
                  <a:lnTo>
                    <a:pt x="737" y="1304"/>
                  </a:lnTo>
                  <a:lnTo>
                    <a:pt x="737" y="1247"/>
                  </a:lnTo>
                  <a:lnTo>
                    <a:pt x="850" y="1247"/>
                  </a:lnTo>
                  <a:lnTo>
                    <a:pt x="850" y="1191"/>
                  </a:lnTo>
                  <a:lnTo>
                    <a:pt x="907" y="1191"/>
                  </a:lnTo>
                  <a:lnTo>
                    <a:pt x="907" y="1134"/>
                  </a:lnTo>
                  <a:lnTo>
                    <a:pt x="963" y="1134"/>
                  </a:lnTo>
                  <a:lnTo>
                    <a:pt x="963" y="1077"/>
                  </a:lnTo>
                  <a:lnTo>
                    <a:pt x="1134" y="1077"/>
                  </a:lnTo>
                  <a:lnTo>
                    <a:pt x="1134" y="907"/>
                  </a:lnTo>
                  <a:lnTo>
                    <a:pt x="1190" y="907"/>
                  </a:lnTo>
                  <a:lnTo>
                    <a:pt x="1190" y="850"/>
                  </a:lnTo>
                  <a:lnTo>
                    <a:pt x="1247" y="850"/>
                  </a:lnTo>
                  <a:lnTo>
                    <a:pt x="1247" y="794"/>
                  </a:lnTo>
                  <a:lnTo>
                    <a:pt x="1304" y="794"/>
                  </a:lnTo>
                  <a:lnTo>
                    <a:pt x="1304" y="737"/>
                  </a:lnTo>
                  <a:lnTo>
                    <a:pt x="1360" y="737"/>
                  </a:lnTo>
                  <a:lnTo>
                    <a:pt x="1360" y="624"/>
                  </a:lnTo>
                  <a:lnTo>
                    <a:pt x="1304" y="624"/>
                  </a:lnTo>
                  <a:lnTo>
                    <a:pt x="1304" y="510"/>
                  </a:lnTo>
                  <a:lnTo>
                    <a:pt x="1247" y="510"/>
                  </a:lnTo>
                  <a:lnTo>
                    <a:pt x="1190" y="510"/>
                  </a:lnTo>
                  <a:lnTo>
                    <a:pt x="1190" y="453"/>
                  </a:lnTo>
                  <a:lnTo>
                    <a:pt x="1134" y="453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963" y="57"/>
                  </a:lnTo>
                  <a:lnTo>
                    <a:pt x="963" y="0"/>
                  </a:lnTo>
                  <a:lnTo>
                    <a:pt x="850" y="0"/>
                  </a:lnTo>
                  <a:lnTo>
                    <a:pt x="85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396" y="624"/>
                  </a:lnTo>
                  <a:lnTo>
                    <a:pt x="396" y="680"/>
                  </a:lnTo>
                  <a:lnTo>
                    <a:pt x="283" y="680"/>
                  </a:lnTo>
                  <a:lnTo>
                    <a:pt x="283" y="907"/>
                  </a:lnTo>
                  <a:lnTo>
                    <a:pt x="226" y="907"/>
                  </a:lnTo>
                  <a:lnTo>
                    <a:pt x="226" y="964"/>
                  </a:lnTo>
                  <a:lnTo>
                    <a:pt x="113" y="964"/>
                  </a:lnTo>
                  <a:lnTo>
                    <a:pt x="113" y="1020"/>
                  </a:lnTo>
                  <a:lnTo>
                    <a:pt x="56" y="1020"/>
                  </a:lnTo>
                  <a:lnTo>
                    <a:pt x="56" y="1247"/>
                  </a:lnTo>
                  <a:lnTo>
                    <a:pt x="0" y="1247"/>
                  </a:lnTo>
                  <a:lnTo>
                    <a:pt x="0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272"/>
            <p:cNvSpPr>
              <a:spLocks/>
            </p:cNvSpPr>
            <p:nvPr/>
          </p:nvSpPr>
          <p:spPr bwMode="auto">
            <a:xfrm>
              <a:off x="2117" y="4372"/>
              <a:ext cx="1587" cy="907"/>
            </a:xfrm>
            <a:custGeom>
              <a:avLst/>
              <a:gdLst>
                <a:gd name="T0" fmla="*/ 1361 w 1587"/>
                <a:gd name="T1" fmla="*/ 851 h 907"/>
                <a:gd name="T2" fmla="*/ 1134 w 1587"/>
                <a:gd name="T3" fmla="*/ 851 h 907"/>
                <a:gd name="T4" fmla="*/ 1134 w 1587"/>
                <a:gd name="T5" fmla="*/ 907 h 907"/>
                <a:gd name="T6" fmla="*/ 1077 w 1587"/>
                <a:gd name="T7" fmla="*/ 907 h 907"/>
                <a:gd name="T8" fmla="*/ 1077 w 1587"/>
                <a:gd name="T9" fmla="*/ 851 h 907"/>
                <a:gd name="T10" fmla="*/ 1020 w 1587"/>
                <a:gd name="T11" fmla="*/ 851 h 907"/>
                <a:gd name="T12" fmla="*/ 1020 w 1587"/>
                <a:gd name="T13" fmla="*/ 794 h 907"/>
                <a:gd name="T14" fmla="*/ 907 w 1587"/>
                <a:gd name="T15" fmla="*/ 794 h 907"/>
                <a:gd name="T16" fmla="*/ 907 w 1587"/>
                <a:gd name="T17" fmla="*/ 851 h 907"/>
                <a:gd name="T18" fmla="*/ 794 w 1587"/>
                <a:gd name="T19" fmla="*/ 851 h 907"/>
                <a:gd name="T20" fmla="*/ 794 w 1587"/>
                <a:gd name="T21" fmla="*/ 737 h 907"/>
                <a:gd name="T22" fmla="*/ 680 w 1587"/>
                <a:gd name="T23" fmla="*/ 737 h 907"/>
                <a:gd name="T24" fmla="*/ 680 w 1587"/>
                <a:gd name="T25" fmla="*/ 794 h 907"/>
                <a:gd name="T26" fmla="*/ 567 w 1587"/>
                <a:gd name="T27" fmla="*/ 794 h 907"/>
                <a:gd name="T28" fmla="*/ 567 w 1587"/>
                <a:gd name="T29" fmla="*/ 851 h 907"/>
                <a:gd name="T30" fmla="*/ 510 w 1587"/>
                <a:gd name="T31" fmla="*/ 851 h 907"/>
                <a:gd name="T32" fmla="*/ 510 w 1587"/>
                <a:gd name="T33" fmla="*/ 794 h 907"/>
                <a:gd name="T34" fmla="*/ 397 w 1587"/>
                <a:gd name="T35" fmla="*/ 794 h 907"/>
                <a:gd name="T36" fmla="*/ 397 w 1587"/>
                <a:gd name="T37" fmla="*/ 851 h 907"/>
                <a:gd name="T38" fmla="*/ 227 w 1587"/>
                <a:gd name="T39" fmla="*/ 851 h 907"/>
                <a:gd name="T40" fmla="*/ 227 w 1587"/>
                <a:gd name="T41" fmla="*/ 794 h 907"/>
                <a:gd name="T42" fmla="*/ 113 w 1587"/>
                <a:gd name="T43" fmla="*/ 794 h 907"/>
                <a:gd name="T44" fmla="*/ 113 w 1587"/>
                <a:gd name="T45" fmla="*/ 737 h 907"/>
                <a:gd name="T46" fmla="*/ 0 w 1587"/>
                <a:gd name="T47" fmla="*/ 737 h 907"/>
                <a:gd name="T48" fmla="*/ 0 w 1587"/>
                <a:gd name="T49" fmla="*/ 511 h 907"/>
                <a:gd name="T50" fmla="*/ 56 w 1587"/>
                <a:gd name="T51" fmla="*/ 511 h 907"/>
                <a:gd name="T52" fmla="*/ 56 w 1587"/>
                <a:gd name="T53" fmla="*/ 397 h 907"/>
                <a:gd name="T54" fmla="*/ 113 w 1587"/>
                <a:gd name="T55" fmla="*/ 397 h 907"/>
                <a:gd name="T56" fmla="*/ 113 w 1587"/>
                <a:gd name="T57" fmla="*/ 340 h 907"/>
                <a:gd name="T58" fmla="*/ 283 w 1587"/>
                <a:gd name="T59" fmla="*/ 340 h 907"/>
                <a:gd name="T60" fmla="*/ 283 w 1587"/>
                <a:gd name="T61" fmla="*/ 397 h 907"/>
                <a:gd name="T62" fmla="*/ 397 w 1587"/>
                <a:gd name="T63" fmla="*/ 397 h 907"/>
                <a:gd name="T64" fmla="*/ 397 w 1587"/>
                <a:gd name="T65" fmla="*/ 340 h 907"/>
                <a:gd name="T66" fmla="*/ 510 w 1587"/>
                <a:gd name="T67" fmla="*/ 340 h 907"/>
                <a:gd name="T68" fmla="*/ 510 w 1587"/>
                <a:gd name="T69" fmla="*/ 227 h 907"/>
                <a:gd name="T70" fmla="*/ 623 w 1587"/>
                <a:gd name="T71" fmla="*/ 227 h 907"/>
                <a:gd name="T72" fmla="*/ 623 w 1587"/>
                <a:gd name="T73" fmla="*/ 170 h 907"/>
                <a:gd name="T74" fmla="*/ 680 w 1587"/>
                <a:gd name="T75" fmla="*/ 170 h 907"/>
                <a:gd name="T76" fmla="*/ 680 w 1587"/>
                <a:gd name="T77" fmla="*/ 114 h 907"/>
                <a:gd name="T78" fmla="*/ 794 w 1587"/>
                <a:gd name="T79" fmla="*/ 114 h 907"/>
                <a:gd name="T80" fmla="*/ 794 w 1587"/>
                <a:gd name="T81" fmla="*/ 57 h 907"/>
                <a:gd name="T82" fmla="*/ 1020 w 1587"/>
                <a:gd name="T83" fmla="*/ 57 h 907"/>
                <a:gd name="T84" fmla="*/ 1020 w 1587"/>
                <a:gd name="T85" fmla="*/ 0 h 907"/>
                <a:gd name="T86" fmla="*/ 1417 w 1587"/>
                <a:gd name="T87" fmla="*/ 0 h 907"/>
                <a:gd name="T88" fmla="*/ 1417 w 1587"/>
                <a:gd name="T89" fmla="*/ 57 h 907"/>
                <a:gd name="T90" fmla="*/ 1531 w 1587"/>
                <a:gd name="T91" fmla="*/ 57 h 907"/>
                <a:gd name="T92" fmla="*/ 1531 w 1587"/>
                <a:gd name="T93" fmla="*/ 170 h 907"/>
                <a:gd name="T94" fmla="*/ 1587 w 1587"/>
                <a:gd name="T95" fmla="*/ 170 h 907"/>
                <a:gd name="T96" fmla="*/ 1587 w 1587"/>
                <a:gd name="T97" fmla="*/ 284 h 907"/>
                <a:gd name="T98" fmla="*/ 1531 w 1587"/>
                <a:gd name="T99" fmla="*/ 284 h 907"/>
                <a:gd name="T100" fmla="*/ 1531 w 1587"/>
                <a:gd name="T101" fmla="*/ 454 h 907"/>
                <a:gd name="T102" fmla="*/ 1474 w 1587"/>
                <a:gd name="T103" fmla="*/ 454 h 907"/>
                <a:gd name="T104" fmla="*/ 1474 w 1587"/>
                <a:gd name="T105" fmla="*/ 511 h 907"/>
                <a:gd name="T106" fmla="*/ 1417 w 1587"/>
                <a:gd name="T107" fmla="*/ 511 h 907"/>
                <a:gd name="T108" fmla="*/ 1417 w 1587"/>
                <a:gd name="T109" fmla="*/ 624 h 907"/>
                <a:gd name="T110" fmla="*/ 1361 w 1587"/>
                <a:gd name="T111" fmla="*/ 624 h 907"/>
                <a:gd name="T112" fmla="*/ 1361 w 1587"/>
                <a:gd name="T113" fmla="*/ 851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7" h="907">
                  <a:moveTo>
                    <a:pt x="1361" y="851"/>
                  </a:moveTo>
                  <a:lnTo>
                    <a:pt x="1134" y="851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907" y="794"/>
                  </a:lnTo>
                  <a:lnTo>
                    <a:pt x="907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510" y="851"/>
                  </a:lnTo>
                  <a:lnTo>
                    <a:pt x="510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0" y="73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510" y="340"/>
                  </a:lnTo>
                  <a:lnTo>
                    <a:pt x="51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417" y="0"/>
                  </a:lnTo>
                  <a:lnTo>
                    <a:pt x="1417" y="57"/>
                  </a:lnTo>
                  <a:lnTo>
                    <a:pt x="1531" y="57"/>
                  </a:lnTo>
                  <a:lnTo>
                    <a:pt x="1531" y="170"/>
                  </a:lnTo>
                  <a:lnTo>
                    <a:pt x="1587" y="170"/>
                  </a:lnTo>
                  <a:lnTo>
                    <a:pt x="1587" y="284"/>
                  </a:lnTo>
                  <a:lnTo>
                    <a:pt x="1531" y="284"/>
                  </a:lnTo>
                  <a:lnTo>
                    <a:pt x="1531" y="454"/>
                  </a:lnTo>
                  <a:lnTo>
                    <a:pt x="1474" y="454"/>
                  </a:lnTo>
                  <a:lnTo>
                    <a:pt x="1474" y="511"/>
                  </a:lnTo>
                  <a:lnTo>
                    <a:pt x="1417" y="511"/>
                  </a:lnTo>
                  <a:lnTo>
                    <a:pt x="1417" y="624"/>
                  </a:lnTo>
                  <a:lnTo>
                    <a:pt x="1361" y="624"/>
                  </a:lnTo>
                  <a:lnTo>
                    <a:pt x="1361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273"/>
            <p:cNvSpPr>
              <a:spLocks/>
            </p:cNvSpPr>
            <p:nvPr/>
          </p:nvSpPr>
          <p:spPr bwMode="auto">
            <a:xfrm>
              <a:off x="2287" y="3465"/>
              <a:ext cx="680" cy="907"/>
            </a:xfrm>
            <a:custGeom>
              <a:avLst/>
              <a:gdLst>
                <a:gd name="T0" fmla="*/ 340 w 680"/>
                <a:gd name="T1" fmla="*/ 907 h 907"/>
                <a:gd name="T2" fmla="*/ 340 w 680"/>
                <a:gd name="T3" fmla="*/ 680 h 907"/>
                <a:gd name="T4" fmla="*/ 283 w 680"/>
                <a:gd name="T5" fmla="*/ 680 h 907"/>
                <a:gd name="T6" fmla="*/ 283 w 680"/>
                <a:gd name="T7" fmla="*/ 624 h 907"/>
                <a:gd name="T8" fmla="*/ 340 w 680"/>
                <a:gd name="T9" fmla="*/ 624 h 907"/>
                <a:gd name="T10" fmla="*/ 340 w 680"/>
                <a:gd name="T11" fmla="*/ 567 h 907"/>
                <a:gd name="T12" fmla="*/ 397 w 680"/>
                <a:gd name="T13" fmla="*/ 567 h 907"/>
                <a:gd name="T14" fmla="*/ 397 w 680"/>
                <a:gd name="T15" fmla="*/ 454 h 907"/>
                <a:gd name="T16" fmla="*/ 624 w 680"/>
                <a:gd name="T17" fmla="*/ 454 h 907"/>
                <a:gd name="T18" fmla="*/ 624 w 680"/>
                <a:gd name="T19" fmla="*/ 397 h 907"/>
                <a:gd name="T20" fmla="*/ 680 w 680"/>
                <a:gd name="T21" fmla="*/ 397 h 907"/>
                <a:gd name="T22" fmla="*/ 680 w 680"/>
                <a:gd name="T23" fmla="*/ 283 h 907"/>
                <a:gd name="T24" fmla="*/ 624 w 680"/>
                <a:gd name="T25" fmla="*/ 283 h 907"/>
                <a:gd name="T26" fmla="*/ 624 w 680"/>
                <a:gd name="T27" fmla="*/ 227 h 907"/>
                <a:gd name="T28" fmla="*/ 510 w 680"/>
                <a:gd name="T29" fmla="*/ 227 h 907"/>
                <a:gd name="T30" fmla="*/ 510 w 680"/>
                <a:gd name="T31" fmla="*/ 170 h 907"/>
                <a:gd name="T32" fmla="*/ 397 w 680"/>
                <a:gd name="T33" fmla="*/ 170 h 907"/>
                <a:gd name="T34" fmla="*/ 397 w 680"/>
                <a:gd name="T35" fmla="*/ 113 h 907"/>
                <a:gd name="T36" fmla="*/ 340 w 680"/>
                <a:gd name="T37" fmla="*/ 113 h 907"/>
                <a:gd name="T38" fmla="*/ 340 w 680"/>
                <a:gd name="T39" fmla="*/ 0 h 907"/>
                <a:gd name="T40" fmla="*/ 57 w 680"/>
                <a:gd name="T41" fmla="*/ 0 h 907"/>
                <a:gd name="T42" fmla="*/ 57 w 680"/>
                <a:gd name="T43" fmla="*/ 57 h 907"/>
                <a:gd name="T44" fmla="*/ 0 w 680"/>
                <a:gd name="T45" fmla="*/ 57 h 907"/>
                <a:gd name="T46" fmla="*/ 0 w 680"/>
                <a:gd name="T47" fmla="*/ 510 h 907"/>
                <a:gd name="T48" fmla="*/ 57 w 680"/>
                <a:gd name="T49" fmla="*/ 510 h 907"/>
                <a:gd name="T50" fmla="*/ 57 w 680"/>
                <a:gd name="T51" fmla="*/ 737 h 907"/>
                <a:gd name="T52" fmla="*/ 0 w 680"/>
                <a:gd name="T53" fmla="*/ 737 h 907"/>
                <a:gd name="T54" fmla="*/ 0 w 680"/>
                <a:gd name="T55" fmla="*/ 794 h 907"/>
                <a:gd name="T56" fmla="*/ 57 w 680"/>
                <a:gd name="T57" fmla="*/ 794 h 907"/>
                <a:gd name="T58" fmla="*/ 57 w 680"/>
                <a:gd name="T59" fmla="*/ 851 h 907"/>
                <a:gd name="T60" fmla="*/ 227 w 680"/>
                <a:gd name="T61" fmla="*/ 851 h 907"/>
                <a:gd name="T62" fmla="*/ 227 w 680"/>
                <a:gd name="T63" fmla="*/ 907 h 907"/>
                <a:gd name="T64" fmla="*/ 340 w 680"/>
                <a:gd name="T65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907">
                  <a:moveTo>
                    <a:pt x="340" y="907"/>
                  </a:moveTo>
                  <a:lnTo>
                    <a:pt x="340" y="680"/>
                  </a:lnTo>
                  <a:lnTo>
                    <a:pt x="283" y="680"/>
                  </a:lnTo>
                  <a:lnTo>
                    <a:pt x="28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851"/>
                  </a:lnTo>
                  <a:lnTo>
                    <a:pt x="227" y="851"/>
                  </a:lnTo>
                  <a:lnTo>
                    <a:pt x="227" y="907"/>
                  </a:lnTo>
                  <a:lnTo>
                    <a:pt x="340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274"/>
            <p:cNvSpPr>
              <a:spLocks/>
            </p:cNvSpPr>
            <p:nvPr/>
          </p:nvSpPr>
          <p:spPr bwMode="auto">
            <a:xfrm>
              <a:off x="2570" y="3805"/>
              <a:ext cx="738" cy="681"/>
            </a:xfrm>
            <a:custGeom>
              <a:avLst/>
              <a:gdLst>
                <a:gd name="T0" fmla="*/ 397 w 738"/>
                <a:gd name="T1" fmla="*/ 0 h 681"/>
                <a:gd name="T2" fmla="*/ 454 w 738"/>
                <a:gd name="T3" fmla="*/ 0 h 681"/>
                <a:gd name="T4" fmla="*/ 454 w 738"/>
                <a:gd name="T5" fmla="*/ 114 h 681"/>
                <a:gd name="T6" fmla="*/ 511 w 738"/>
                <a:gd name="T7" fmla="*/ 114 h 681"/>
                <a:gd name="T8" fmla="*/ 511 w 738"/>
                <a:gd name="T9" fmla="*/ 57 h 681"/>
                <a:gd name="T10" fmla="*/ 567 w 738"/>
                <a:gd name="T11" fmla="*/ 57 h 681"/>
                <a:gd name="T12" fmla="*/ 567 w 738"/>
                <a:gd name="T13" fmla="*/ 114 h 681"/>
                <a:gd name="T14" fmla="*/ 624 w 738"/>
                <a:gd name="T15" fmla="*/ 114 h 681"/>
                <a:gd name="T16" fmla="*/ 624 w 738"/>
                <a:gd name="T17" fmla="*/ 170 h 681"/>
                <a:gd name="T18" fmla="*/ 681 w 738"/>
                <a:gd name="T19" fmla="*/ 170 h 681"/>
                <a:gd name="T20" fmla="*/ 681 w 738"/>
                <a:gd name="T21" fmla="*/ 397 h 681"/>
                <a:gd name="T22" fmla="*/ 738 w 738"/>
                <a:gd name="T23" fmla="*/ 397 h 681"/>
                <a:gd name="T24" fmla="*/ 738 w 738"/>
                <a:gd name="T25" fmla="*/ 567 h 681"/>
                <a:gd name="T26" fmla="*/ 567 w 738"/>
                <a:gd name="T27" fmla="*/ 567 h 681"/>
                <a:gd name="T28" fmla="*/ 567 w 738"/>
                <a:gd name="T29" fmla="*/ 624 h 681"/>
                <a:gd name="T30" fmla="*/ 341 w 738"/>
                <a:gd name="T31" fmla="*/ 624 h 681"/>
                <a:gd name="T32" fmla="*/ 341 w 738"/>
                <a:gd name="T33" fmla="*/ 681 h 681"/>
                <a:gd name="T34" fmla="*/ 227 w 738"/>
                <a:gd name="T35" fmla="*/ 681 h 681"/>
                <a:gd name="T36" fmla="*/ 227 w 738"/>
                <a:gd name="T37" fmla="*/ 624 h 681"/>
                <a:gd name="T38" fmla="*/ 114 w 738"/>
                <a:gd name="T39" fmla="*/ 624 h 681"/>
                <a:gd name="T40" fmla="*/ 114 w 738"/>
                <a:gd name="T41" fmla="*/ 567 h 681"/>
                <a:gd name="T42" fmla="*/ 57 w 738"/>
                <a:gd name="T43" fmla="*/ 567 h 681"/>
                <a:gd name="T44" fmla="*/ 57 w 738"/>
                <a:gd name="T45" fmla="*/ 340 h 681"/>
                <a:gd name="T46" fmla="*/ 0 w 738"/>
                <a:gd name="T47" fmla="*/ 340 h 681"/>
                <a:gd name="T48" fmla="*/ 0 w 738"/>
                <a:gd name="T49" fmla="*/ 284 h 681"/>
                <a:gd name="T50" fmla="*/ 57 w 738"/>
                <a:gd name="T51" fmla="*/ 284 h 681"/>
                <a:gd name="T52" fmla="*/ 57 w 738"/>
                <a:gd name="T53" fmla="*/ 227 h 681"/>
                <a:gd name="T54" fmla="*/ 114 w 738"/>
                <a:gd name="T55" fmla="*/ 227 h 681"/>
                <a:gd name="T56" fmla="*/ 114 w 738"/>
                <a:gd name="T57" fmla="*/ 114 h 681"/>
                <a:gd name="T58" fmla="*/ 341 w 738"/>
                <a:gd name="T59" fmla="*/ 114 h 681"/>
                <a:gd name="T60" fmla="*/ 341 w 738"/>
                <a:gd name="T61" fmla="*/ 57 h 681"/>
                <a:gd name="T62" fmla="*/ 397 w 738"/>
                <a:gd name="T63" fmla="*/ 57 h 681"/>
                <a:gd name="T64" fmla="*/ 397 w 738"/>
                <a:gd name="T6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8" h="681">
                  <a:moveTo>
                    <a:pt x="39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397"/>
                  </a:lnTo>
                  <a:lnTo>
                    <a:pt x="738" y="397"/>
                  </a:lnTo>
                  <a:lnTo>
                    <a:pt x="738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341" y="114"/>
                  </a:lnTo>
                  <a:lnTo>
                    <a:pt x="341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276"/>
            <p:cNvSpPr>
              <a:spLocks/>
            </p:cNvSpPr>
            <p:nvPr/>
          </p:nvSpPr>
          <p:spPr bwMode="auto">
            <a:xfrm>
              <a:off x="3137" y="3522"/>
              <a:ext cx="1645" cy="1531"/>
            </a:xfrm>
            <a:custGeom>
              <a:avLst/>
              <a:gdLst>
                <a:gd name="T0" fmla="*/ 511 w 1645"/>
                <a:gd name="T1" fmla="*/ 1304 h 1531"/>
                <a:gd name="T2" fmla="*/ 567 w 1645"/>
                <a:gd name="T3" fmla="*/ 1134 h 1531"/>
                <a:gd name="T4" fmla="*/ 511 w 1645"/>
                <a:gd name="T5" fmla="*/ 1020 h 1531"/>
                <a:gd name="T6" fmla="*/ 397 w 1645"/>
                <a:gd name="T7" fmla="*/ 907 h 1531"/>
                <a:gd name="T8" fmla="*/ 171 w 1645"/>
                <a:gd name="T9" fmla="*/ 850 h 1531"/>
                <a:gd name="T10" fmla="*/ 114 w 1645"/>
                <a:gd name="T11" fmla="*/ 680 h 1531"/>
                <a:gd name="T12" fmla="*/ 57 w 1645"/>
                <a:gd name="T13" fmla="*/ 453 h 1531"/>
                <a:gd name="T14" fmla="*/ 0 w 1645"/>
                <a:gd name="T15" fmla="*/ 397 h 1531"/>
                <a:gd name="T16" fmla="*/ 57 w 1645"/>
                <a:gd name="T17" fmla="*/ 283 h 1531"/>
                <a:gd name="T18" fmla="*/ 114 w 1645"/>
                <a:gd name="T19" fmla="*/ 226 h 1531"/>
                <a:gd name="T20" fmla="*/ 171 w 1645"/>
                <a:gd name="T21" fmla="*/ 170 h 1531"/>
                <a:gd name="T22" fmla="*/ 227 w 1645"/>
                <a:gd name="T23" fmla="*/ 113 h 1531"/>
                <a:gd name="T24" fmla="*/ 454 w 1645"/>
                <a:gd name="T25" fmla="*/ 56 h 1531"/>
                <a:gd name="T26" fmla="*/ 567 w 1645"/>
                <a:gd name="T27" fmla="*/ 0 h 1531"/>
                <a:gd name="T28" fmla="*/ 624 w 1645"/>
                <a:gd name="T29" fmla="*/ 56 h 1531"/>
                <a:gd name="T30" fmla="*/ 964 w 1645"/>
                <a:gd name="T31" fmla="*/ 226 h 1531"/>
                <a:gd name="T32" fmla="*/ 1191 w 1645"/>
                <a:gd name="T33" fmla="*/ 283 h 1531"/>
                <a:gd name="T34" fmla="*/ 1248 w 1645"/>
                <a:gd name="T35" fmla="*/ 170 h 1531"/>
                <a:gd name="T36" fmla="*/ 1418 w 1645"/>
                <a:gd name="T37" fmla="*/ 113 h 1531"/>
                <a:gd name="T38" fmla="*/ 1475 w 1645"/>
                <a:gd name="T39" fmla="*/ 226 h 1531"/>
                <a:gd name="T40" fmla="*/ 1531 w 1645"/>
                <a:gd name="T41" fmla="*/ 397 h 1531"/>
                <a:gd name="T42" fmla="*/ 1645 w 1645"/>
                <a:gd name="T43" fmla="*/ 453 h 1531"/>
                <a:gd name="T44" fmla="*/ 1588 w 1645"/>
                <a:gd name="T45" fmla="*/ 567 h 1531"/>
                <a:gd name="T46" fmla="*/ 1418 w 1645"/>
                <a:gd name="T47" fmla="*/ 623 h 1531"/>
                <a:gd name="T48" fmla="*/ 1475 w 1645"/>
                <a:gd name="T49" fmla="*/ 737 h 1531"/>
                <a:gd name="T50" fmla="*/ 1531 w 1645"/>
                <a:gd name="T51" fmla="*/ 794 h 1531"/>
                <a:gd name="T52" fmla="*/ 1588 w 1645"/>
                <a:gd name="T53" fmla="*/ 907 h 1531"/>
                <a:gd name="T54" fmla="*/ 1645 w 1645"/>
                <a:gd name="T55" fmla="*/ 1020 h 1531"/>
                <a:gd name="T56" fmla="*/ 1588 w 1645"/>
                <a:gd name="T57" fmla="*/ 1190 h 1531"/>
                <a:gd name="T58" fmla="*/ 1531 w 1645"/>
                <a:gd name="T59" fmla="*/ 1247 h 1531"/>
                <a:gd name="T60" fmla="*/ 1588 w 1645"/>
                <a:gd name="T61" fmla="*/ 1304 h 1531"/>
                <a:gd name="T62" fmla="*/ 1531 w 1645"/>
                <a:gd name="T63" fmla="*/ 1417 h 1531"/>
                <a:gd name="T64" fmla="*/ 1475 w 1645"/>
                <a:gd name="T65" fmla="*/ 1474 h 1531"/>
                <a:gd name="T66" fmla="*/ 1191 w 1645"/>
                <a:gd name="T67" fmla="*/ 1531 h 1531"/>
                <a:gd name="T68" fmla="*/ 964 w 1645"/>
                <a:gd name="T69" fmla="*/ 1474 h 1531"/>
                <a:gd name="T70" fmla="*/ 908 w 1645"/>
                <a:gd name="T71" fmla="*/ 1361 h 1531"/>
                <a:gd name="T72" fmla="*/ 738 w 1645"/>
                <a:gd name="T73" fmla="*/ 124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5" h="1531">
                  <a:moveTo>
                    <a:pt x="738" y="1304"/>
                  </a:moveTo>
                  <a:lnTo>
                    <a:pt x="511" y="1304"/>
                  </a:lnTo>
                  <a:lnTo>
                    <a:pt x="511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511" y="1020"/>
                  </a:lnTo>
                  <a:lnTo>
                    <a:pt x="511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171" y="850"/>
                  </a:lnTo>
                  <a:lnTo>
                    <a:pt x="171" y="680"/>
                  </a:lnTo>
                  <a:lnTo>
                    <a:pt x="114" y="68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4" y="226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1191" y="283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113"/>
                  </a:lnTo>
                  <a:lnTo>
                    <a:pt x="1418" y="113"/>
                  </a:lnTo>
                  <a:lnTo>
                    <a:pt x="1418" y="226"/>
                  </a:lnTo>
                  <a:lnTo>
                    <a:pt x="1475" y="226"/>
                  </a:lnTo>
                  <a:lnTo>
                    <a:pt x="1475" y="397"/>
                  </a:lnTo>
                  <a:lnTo>
                    <a:pt x="1531" y="397"/>
                  </a:lnTo>
                  <a:lnTo>
                    <a:pt x="1531" y="453"/>
                  </a:lnTo>
                  <a:lnTo>
                    <a:pt x="1645" y="453"/>
                  </a:lnTo>
                  <a:lnTo>
                    <a:pt x="1645" y="567"/>
                  </a:lnTo>
                  <a:lnTo>
                    <a:pt x="1588" y="567"/>
                  </a:lnTo>
                  <a:lnTo>
                    <a:pt x="1588" y="623"/>
                  </a:lnTo>
                  <a:lnTo>
                    <a:pt x="1418" y="623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794"/>
                  </a:lnTo>
                  <a:lnTo>
                    <a:pt x="1531" y="794"/>
                  </a:lnTo>
                  <a:lnTo>
                    <a:pt x="1531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645" y="1020"/>
                  </a:lnTo>
                  <a:lnTo>
                    <a:pt x="1645" y="1190"/>
                  </a:lnTo>
                  <a:lnTo>
                    <a:pt x="1588" y="1190"/>
                  </a:lnTo>
                  <a:lnTo>
                    <a:pt x="1588" y="1247"/>
                  </a:lnTo>
                  <a:lnTo>
                    <a:pt x="1531" y="1247"/>
                  </a:lnTo>
                  <a:lnTo>
                    <a:pt x="1531" y="1304"/>
                  </a:lnTo>
                  <a:lnTo>
                    <a:pt x="1588" y="1304"/>
                  </a:lnTo>
                  <a:lnTo>
                    <a:pt x="1588" y="1417"/>
                  </a:lnTo>
                  <a:lnTo>
                    <a:pt x="1531" y="1417"/>
                  </a:lnTo>
                  <a:lnTo>
                    <a:pt x="1531" y="1474"/>
                  </a:lnTo>
                  <a:lnTo>
                    <a:pt x="1475" y="1474"/>
                  </a:lnTo>
                  <a:lnTo>
                    <a:pt x="1475" y="1531"/>
                  </a:lnTo>
                  <a:lnTo>
                    <a:pt x="1191" y="1531"/>
                  </a:lnTo>
                  <a:lnTo>
                    <a:pt x="1191" y="1474"/>
                  </a:lnTo>
                  <a:lnTo>
                    <a:pt x="964" y="1474"/>
                  </a:lnTo>
                  <a:lnTo>
                    <a:pt x="964" y="1361"/>
                  </a:lnTo>
                  <a:lnTo>
                    <a:pt x="908" y="1361"/>
                  </a:lnTo>
                  <a:lnTo>
                    <a:pt x="908" y="1247"/>
                  </a:lnTo>
                  <a:lnTo>
                    <a:pt x="738" y="1247"/>
                  </a:lnTo>
                  <a:lnTo>
                    <a:pt x="738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277"/>
            <p:cNvSpPr>
              <a:spLocks/>
            </p:cNvSpPr>
            <p:nvPr/>
          </p:nvSpPr>
          <p:spPr bwMode="auto">
            <a:xfrm>
              <a:off x="3194" y="4769"/>
              <a:ext cx="1531" cy="1815"/>
            </a:xfrm>
            <a:custGeom>
              <a:avLst/>
              <a:gdLst>
                <a:gd name="T0" fmla="*/ 170 w 1531"/>
                <a:gd name="T1" fmla="*/ 907 h 1815"/>
                <a:gd name="T2" fmla="*/ 284 w 1531"/>
                <a:gd name="T3" fmla="*/ 964 h 1815"/>
                <a:gd name="T4" fmla="*/ 397 w 1531"/>
                <a:gd name="T5" fmla="*/ 1021 h 1815"/>
                <a:gd name="T6" fmla="*/ 454 w 1531"/>
                <a:gd name="T7" fmla="*/ 1077 h 1815"/>
                <a:gd name="T8" fmla="*/ 624 w 1531"/>
                <a:gd name="T9" fmla="*/ 1418 h 1815"/>
                <a:gd name="T10" fmla="*/ 794 w 1531"/>
                <a:gd name="T11" fmla="*/ 1361 h 1815"/>
                <a:gd name="T12" fmla="*/ 851 w 1531"/>
                <a:gd name="T13" fmla="*/ 1418 h 1815"/>
                <a:gd name="T14" fmla="*/ 964 w 1531"/>
                <a:gd name="T15" fmla="*/ 1474 h 1815"/>
                <a:gd name="T16" fmla="*/ 1021 w 1531"/>
                <a:gd name="T17" fmla="*/ 1531 h 1815"/>
                <a:gd name="T18" fmla="*/ 1077 w 1531"/>
                <a:gd name="T19" fmla="*/ 1588 h 1815"/>
                <a:gd name="T20" fmla="*/ 1248 w 1531"/>
                <a:gd name="T21" fmla="*/ 1701 h 1815"/>
                <a:gd name="T22" fmla="*/ 1304 w 1531"/>
                <a:gd name="T23" fmla="*/ 1758 h 1815"/>
                <a:gd name="T24" fmla="*/ 1418 w 1531"/>
                <a:gd name="T25" fmla="*/ 1815 h 1815"/>
                <a:gd name="T26" fmla="*/ 1361 w 1531"/>
                <a:gd name="T27" fmla="*/ 1588 h 1815"/>
                <a:gd name="T28" fmla="*/ 1474 w 1531"/>
                <a:gd name="T29" fmla="*/ 1248 h 1815"/>
                <a:gd name="T30" fmla="*/ 1418 w 1531"/>
                <a:gd name="T31" fmla="*/ 1191 h 1815"/>
                <a:gd name="T32" fmla="*/ 1474 w 1531"/>
                <a:gd name="T33" fmla="*/ 1077 h 1815"/>
                <a:gd name="T34" fmla="*/ 1418 w 1531"/>
                <a:gd name="T35" fmla="*/ 1021 h 1815"/>
                <a:gd name="T36" fmla="*/ 1474 w 1531"/>
                <a:gd name="T37" fmla="*/ 907 h 1815"/>
                <a:gd name="T38" fmla="*/ 1418 w 1531"/>
                <a:gd name="T39" fmla="*/ 851 h 1815"/>
                <a:gd name="T40" fmla="*/ 1474 w 1531"/>
                <a:gd name="T41" fmla="*/ 737 h 1815"/>
                <a:gd name="T42" fmla="*/ 1531 w 1531"/>
                <a:gd name="T43" fmla="*/ 681 h 1815"/>
                <a:gd name="T44" fmla="*/ 1474 w 1531"/>
                <a:gd name="T45" fmla="*/ 567 h 1815"/>
                <a:gd name="T46" fmla="*/ 1418 w 1531"/>
                <a:gd name="T47" fmla="*/ 510 h 1815"/>
                <a:gd name="T48" fmla="*/ 1474 w 1531"/>
                <a:gd name="T49" fmla="*/ 454 h 1815"/>
                <a:gd name="T50" fmla="*/ 1418 w 1531"/>
                <a:gd name="T51" fmla="*/ 397 h 1815"/>
                <a:gd name="T52" fmla="*/ 1361 w 1531"/>
                <a:gd name="T53" fmla="*/ 340 h 1815"/>
                <a:gd name="T54" fmla="*/ 1134 w 1531"/>
                <a:gd name="T55" fmla="*/ 284 h 1815"/>
                <a:gd name="T56" fmla="*/ 907 w 1531"/>
                <a:gd name="T57" fmla="*/ 227 h 1815"/>
                <a:gd name="T58" fmla="*/ 851 w 1531"/>
                <a:gd name="T59" fmla="*/ 114 h 1815"/>
                <a:gd name="T60" fmla="*/ 681 w 1531"/>
                <a:gd name="T61" fmla="*/ 0 h 1815"/>
                <a:gd name="T62" fmla="*/ 397 w 1531"/>
                <a:gd name="T63" fmla="*/ 57 h 1815"/>
                <a:gd name="T64" fmla="*/ 340 w 1531"/>
                <a:gd name="T65" fmla="*/ 114 h 1815"/>
                <a:gd name="T66" fmla="*/ 284 w 1531"/>
                <a:gd name="T67" fmla="*/ 227 h 1815"/>
                <a:gd name="T68" fmla="*/ 57 w 1531"/>
                <a:gd name="T69" fmla="*/ 454 h 1815"/>
                <a:gd name="T70" fmla="*/ 0 w 1531"/>
                <a:gd name="T71" fmla="*/ 510 h 1815"/>
                <a:gd name="T72" fmla="*/ 57 w 1531"/>
                <a:gd name="T73" fmla="*/ 567 h 1815"/>
                <a:gd name="T74" fmla="*/ 114 w 1531"/>
                <a:gd name="T75" fmla="*/ 85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1" h="1815">
                  <a:moveTo>
                    <a:pt x="114" y="907"/>
                  </a:moveTo>
                  <a:lnTo>
                    <a:pt x="170" y="907"/>
                  </a:lnTo>
                  <a:lnTo>
                    <a:pt x="170" y="964"/>
                  </a:lnTo>
                  <a:lnTo>
                    <a:pt x="284" y="964"/>
                  </a:lnTo>
                  <a:lnTo>
                    <a:pt x="284" y="1021"/>
                  </a:lnTo>
                  <a:lnTo>
                    <a:pt x="397" y="1021"/>
                  </a:lnTo>
                  <a:lnTo>
                    <a:pt x="397" y="1077"/>
                  </a:lnTo>
                  <a:lnTo>
                    <a:pt x="454" y="1077"/>
                  </a:lnTo>
                  <a:lnTo>
                    <a:pt x="454" y="1418"/>
                  </a:lnTo>
                  <a:lnTo>
                    <a:pt x="624" y="1418"/>
                  </a:lnTo>
                  <a:lnTo>
                    <a:pt x="624" y="1361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51" y="1418"/>
                  </a:lnTo>
                  <a:lnTo>
                    <a:pt x="851" y="1474"/>
                  </a:lnTo>
                  <a:lnTo>
                    <a:pt x="964" y="1474"/>
                  </a:lnTo>
                  <a:lnTo>
                    <a:pt x="964" y="1531"/>
                  </a:lnTo>
                  <a:lnTo>
                    <a:pt x="1021" y="1531"/>
                  </a:lnTo>
                  <a:lnTo>
                    <a:pt x="1021" y="1588"/>
                  </a:lnTo>
                  <a:lnTo>
                    <a:pt x="1077" y="1588"/>
                  </a:lnTo>
                  <a:lnTo>
                    <a:pt x="1077" y="1701"/>
                  </a:lnTo>
                  <a:lnTo>
                    <a:pt x="1248" y="1701"/>
                  </a:lnTo>
                  <a:lnTo>
                    <a:pt x="1248" y="1758"/>
                  </a:lnTo>
                  <a:lnTo>
                    <a:pt x="1304" y="1758"/>
                  </a:lnTo>
                  <a:lnTo>
                    <a:pt x="1304" y="1815"/>
                  </a:lnTo>
                  <a:lnTo>
                    <a:pt x="1418" y="1815"/>
                  </a:lnTo>
                  <a:lnTo>
                    <a:pt x="1418" y="1588"/>
                  </a:lnTo>
                  <a:lnTo>
                    <a:pt x="1361" y="1588"/>
                  </a:lnTo>
                  <a:lnTo>
                    <a:pt x="1361" y="1248"/>
                  </a:lnTo>
                  <a:lnTo>
                    <a:pt x="1474" y="1248"/>
                  </a:lnTo>
                  <a:lnTo>
                    <a:pt x="1474" y="1191"/>
                  </a:lnTo>
                  <a:lnTo>
                    <a:pt x="1418" y="1191"/>
                  </a:lnTo>
                  <a:lnTo>
                    <a:pt x="1418" y="1077"/>
                  </a:lnTo>
                  <a:lnTo>
                    <a:pt x="1474" y="1077"/>
                  </a:lnTo>
                  <a:lnTo>
                    <a:pt x="1474" y="1021"/>
                  </a:lnTo>
                  <a:lnTo>
                    <a:pt x="1418" y="1021"/>
                  </a:lnTo>
                  <a:lnTo>
                    <a:pt x="1418" y="907"/>
                  </a:lnTo>
                  <a:lnTo>
                    <a:pt x="1474" y="907"/>
                  </a:lnTo>
                  <a:lnTo>
                    <a:pt x="1474" y="851"/>
                  </a:lnTo>
                  <a:lnTo>
                    <a:pt x="1418" y="851"/>
                  </a:lnTo>
                  <a:lnTo>
                    <a:pt x="1418" y="737"/>
                  </a:lnTo>
                  <a:lnTo>
                    <a:pt x="1474" y="737"/>
                  </a:lnTo>
                  <a:lnTo>
                    <a:pt x="1474" y="681"/>
                  </a:lnTo>
                  <a:lnTo>
                    <a:pt x="1531" y="681"/>
                  </a:lnTo>
                  <a:lnTo>
                    <a:pt x="1531" y="567"/>
                  </a:lnTo>
                  <a:lnTo>
                    <a:pt x="1474" y="567"/>
                  </a:lnTo>
                  <a:lnTo>
                    <a:pt x="1474" y="510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474" y="454"/>
                  </a:lnTo>
                  <a:lnTo>
                    <a:pt x="1474" y="397"/>
                  </a:lnTo>
                  <a:lnTo>
                    <a:pt x="1418" y="397"/>
                  </a:lnTo>
                  <a:lnTo>
                    <a:pt x="1418" y="340"/>
                  </a:lnTo>
                  <a:lnTo>
                    <a:pt x="1361" y="340"/>
                  </a:lnTo>
                  <a:lnTo>
                    <a:pt x="1361" y="284"/>
                  </a:lnTo>
                  <a:lnTo>
                    <a:pt x="1134" y="284"/>
                  </a:lnTo>
                  <a:lnTo>
                    <a:pt x="1134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278"/>
            <p:cNvSpPr>
              <a:spLocks/>
            </p:cNvSpPr>
            <p:nvPr/>
          </p:nvSpPr>
          <p:spPr bwMode="auto">
            <a:xfrm>
              <a:off x="3137" y="5676"/>
              <a:ext cx="1134" cy="1248"/>
            </a:xfrm>
            <a:custGeom>
              <a:avLst/>
              <a:gdLst>
                <a:gd name="T0" fmla="*/ 454 w 1134"/>
                <a:gd name="T1" fmla="*/ 1248 h 1248"/>
                <a:gd name="T2" fmla="*/ 57 w 1134"/>
                <a:gd name="T3" fmla="*/ 1248 h 1248"/>
                <a:gd name="T4" fmla="*/ 57 w 1134"/>
                <a:gd name="T5" fmla="*/ 1134 h 1248"/>
                <a:gd name="T6" fmla="*/ 114 w 1134"/>
                <a:gd name="T7" fmla="*/ 1134 h 1248"/>
                <a:gd name="T8" fmla="*/ 114 w 1134"/>
                <a:gd name="T9" fmla="*/ 964 h 1248"/>
                <a:gd name="T10" fmla="*/ 57 w 1134"/>
                <a:gd name="T11" fmla="*/ 964 h 1248"/>
                <a:gd name="T12" fmla="*/ 57 w 1134"/>
                <a:gd name="T13" fmla="*/ 851 h 1248"/>
                <a:gd name="T14" fmla="*/ 114 w 1134"/>
                <a:gd name="T15" fmla="*/ 851 h 1248"/>
                <a:gd name="T16" fmla="*/ 114 w 1134"/>
                <a:gd name="T17" fmla="*/ 737 h 1248"/>
                <a:gd name="T18" fmla="*/ 57 w 1134"/>
                <a:gd name="T19" fmla="*/ 737 h 1248"/>
                <a:gd name="T20" fmla="*/ 57 w 1134"/>
                <a:gd name="T21" fmla="*/ 681 h 1248"/>
                <a:gd name="T22" fmla="*/ 0 w 1134"/>
                <a:gd name="T23" fmla="*/ 681 h 1248"/>
                <a:gd name="T24" fmla="*/ 0 w 1134"/>
                <a:gd name="T25" fmla="*/ 567 h 1248"/>
                <a:gd name="T26" fmla="*/ 57 w 1134"/>
                <a:gd name="T27" fmla="*/ 567 h 1248"/>
                <a:gd name="T28" fmla="*/ 57 w 1134"/>
                <a:gd name="T29" fmla="*/ 511 h 1248"/>
                <a:gd name="T30" fmla="*/ 0 w 1134"/>
                <a:gd name="T31" fmla="*/ 511 h 1248"/>
                <a:gd name="T32" fmla="*/ 0 w 1134"/>
                <a:gd name="T33" fmla="*/ 397 h 1248"/>
                <a:gd name="T34" fmla="*/ 57 w 1134"/>
                <a:gd name="T35" fmla="*/ 397 h 1248"/>
                <a:gd name="T36" fmla="*/ 57 w 1134"/>
                <a:gd name="T37" fmla="*/ 284 h 1248"/>
                <a:gd name="T38" fmla="*/ 114 w 1134"/>
                <a:gd name="T39" fmla="*/ 284 h 1248"/>
                <a:gd name="T40" fmla="*/ 114 w 1134"/>
                <a:gd name="T41" fmla="*/ 170 h 1248"/>
                <a:gd name="T42" fmla="*/ 57 w 1134"/>
                <a:gd name="T43" fmla="*/ 170 h 1248"/>
                <a:gd name="T44" fmla="*/ 57 w 1134"/>
                <a:gd name="T45" fmla="*/ 57 h 1248"/>
                <a:gd name="T46" fmla="*/ 171 w 1134"/>
                <a:gd name="T47" fmla="*/ 57 h 1248"/>
                <a:gd name="T48" fmla="*/ 171 w 1134"/>
                <a:gd name="T49" fmla="*/ 0 h 1248"/>
                <a:gd name="T50" fmla="*/ 227 w 1134"/>
                <a:gd name="T51" fmla="*/ 0 h 1248"/>
                <a:gd name="T52" fmla="*/ 227 w 1134"/>
                <a:gd name="T53" fmla="*/ 57 h 1248"/>
                <a:gd name="T54" fmla="*/ 341 w 1134"/>
                <a:gd name="T55" fmla="*/ 57 h 1248"/>
                <a:gd name="T56" fmla="*/ 341 w 1134"/>
                <a:gd name="T57" fmla="*/ 114 h 1248"/>
                <a:gd name="T58" fmla="*/ 454 w 1134"/>
                <a:gd name="T59" fmla="*/ 114 h 1248"/>
                <a:gd name="T60" fmla="*/ 454 w 1134"/>
                <a:gd name="T61" fmla="*/ 170 h 1248"/>
                <a:gd name="T62" fmla="*/ 511 w 1134"/>
                <a:gd name="T63" fmla="*/ 170 h 1248"/>
                <a:gd name="T64" fmla="*/ 511 w 1134"/>
                <a:gd name="T65" fmla="*/ 511 h 1248"/>
                <a:gd name="T66" fmla="*/ 681 w 1134"/>
                <a:gd name="T67" fmla="*/ 511 h 1248"/>
                <a:gd name="T68" fmla="*/ 681 w 1134"/>
                <a:gd name="T69" fmla="*/ 454 h 1248"/>
                <a:gd name="T70" fmla="*/ 851 w 1134"/>
                <a:gd name="T71" fmla="*/ 454 h 1248"/>
                <a:gd name="T72" fmla="*/ 851 w 1134"/>
                <a:gd name="T73" fmla="*/ 511 h 1248"/>
                <a:gd name="T74" fmla="*/ 908 w 1134"/>
                <a:gd name="T75" fmla="*/ 511 h 1248"/>
                <a:gd name="T76" fmla="*/ 908 w 1134"/>
                <a:gd name="T77" fmla="*/ 567 h 1248"/>
                <a:gd name="T78" fmla="*/ 1021 w 1134"/>
                <a:gd name="T79" fmla="*/ 567 h 1248"/>
                <a:gd name="T80" fmla="*/ 1021 w 1134"/>
                <a:gd name="T81" fmla="*/ 624 h 1248"/>
                <a:gd name="T82" fmla="*/ 1078 w 1134"/>
                <a:gd name="T83" fmla="*/ 624 h 1248"/>
                <a:gd name="T84" fmla="*/ 1078 w 1134"/>
                <a:gd name="T85" fmla="*/ 681 h 1248"/>
                <a:gd name="T86" fmla="*/ 1134 w 1134"/>
                <a:gd name="T87" fmla="*/ 681 h 1248"/>
                <a:gd name="T88" fmla="*/ 1134 w 1134"/>
                <a:gd name="T89" fmla="*/ 794 h 1248"/>
                <a:gd name="T90" fmla="*/ 1078 w 1134"/>
                <a:gd name="T91" fmla="*/ 794 h 1248"/>
                <a:gd name="T92" fmla="*/ 1078 w 1134"/>
                <a:gd name="T93" fmla="*/ 737 h 1248"/>
                <a:gd name="T94" fmla="*/ 1021 w 1134"/>
                <a:gd name="T95" fmla="*/ 737 h 1248"/>
                <a:gd name="T96" fmla="*/ 1021 w 1134"/>
                <a:gd name="T97" fmla="*/ 794 h 1248"/>
                <a:gd name="T98" fmla="*/ 851 w 1134"/>
                <a:gd name="T99" fmla="*/ 794 h 1248"/>
                <a:gd name="T100" fmla="*/ 851 w 1134"/>
                <a:gd name="T101" fmla="*/ 908 h 1248"/>
                <a:gd name="T102" fmla="*/ 794 w 1134"/>
                <a:gd name="T103" fmla="*/ 908 h 1248"/>
                <a:gd name="T104" fmla="*/ 794 w 1134"/>
                <a:gd name="T105" fmla="*/ 1021 h 1248"/>
                <a:gd name="T106" fmla="*/ 681 w 1134"/>
                <a:gd name="T107" fmla="*/ 1021 h 1248"/>
                <a:gd name="T108" fmla="*/ 681 w 1134"/>
                <a:gd name="T109" fmla="*/ 1078 h 1248"/>
                <a:gd name="T110" fmla="*/ 624 w 1134"/>
                <a:gd name="T111" fmla="*/ 1078 h 1248"/>
                <a:gd name="T112" fmla="*/ 624 w 1134"/>
                <a:gd name="T113" fmla="*/ 1134 h 1248"/>
                <a:gd name="T114" fmla="*/ 567 w 1134"/>
                <a:gd name="T115" fmla="*/ 1134 h 1248"/>
                <a:gd name="T116" fmla="*/ 567 w 1134"/>
                <a:gd name="T117" fmla="*/ 1191 h 1248"/>
                <a:gd name="T118" fmla="*/ 454 w 1134"/>
                <a:gd name="T119" fmla="*/ 1191 h 1248"/>
                <a:gd name="T120" fmla="*/ 454 w 1134"/>
                <a:gd name="T121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4" h="1248">
                  <a:moveTo>
                    <a:pt x="454" y="1248"/>
                  </a:moveTo>
                  <a:lnTo>
                    <a:pt x="57" y="1248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1" y="57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851" y="454"/>
                  </a:lnTo>
                  <a:lnTo>
                    <a:pt x="851" y="511"/>
                  </a:lnTo>
                  <a:lnTo>
                    <a:pt x="908" y="511"/>
                  </a:lnTo>
                  <a:lnTo>
                    <a:pt x="908" y="567"/>
                  </a:lnTo>
                  <a:lnTo>
                    <a:pt x="1021" y="567"/>
                  </a:lnTo>
                  <a:lnTo>
                    <a:pt x="1021" y="624"/>
                  </a:lnTo>
                  <a:lnTo>
                    <a:pt x="1078" y="624"/>
                  </a:lnTo>
                  <a:lnTo>
                    <a:pt x="1078" y="681"/>
                  </a:lnTo>
                  <a:lnTo>
                    <a:pt x="1134" y="681"/>
                  </a:lnTo>
                  <a:lnTo>
                    <a:pt x="1134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851" y="794"/>
                  </a:lnTo>
                  <a:lnTo>
                    <a:pt x="851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681" y="1021"/>
                  </a:lnTo>
                  <a:lnTo>
                    <a:pt x="681" y="1078"/>
                  </a:lnTo>
                  <a:lnTo>
                    <a:pt x="624" y="1078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454" y="1191"/>
                  </a:lnTo>
                  <a:lnTo>
                    <a:pt x="454" y="124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280"/>
            <p:cNvSpPr>
              <a:spLocks/>
            </p:cNvSpPr>
            <p:nvPr/>
          </p:nvSpPr>
          <p:spPr bwMode="auto">
            <a:xfrm>
              <a:off x="2627" y="2898"/>
              <a:ext cx="1077" cy="1021"/>
            </a:xfrm>
            <a:custGeom>
              <a:avLst/>
              <a:gdLst>
                <a:gd name="T0" fmla="*/ 1077 w 1077"/>
                <a:gd name="T1" fmla="*/ 170 h 1021"/>
                <a:gd name="T2" fmla="*/ 907 w 1077"/>
                <a:gd name="T3" fmla="*/ 170 h 1021"/>
                <a:gd name="T4" fmla="*/ 907 w 1077"/>
                <a:gd name="T5" fmla="*/ 227 h 1021"/>
                <a:gd name="T6" fmla="*/ 794 w 1077"/>
                <a:gd name="T7" fmla="*/ 227 h 1021"/>
                <a:gd name="T8" fmla="*/ 794 w 1077"/>
                <a:gd name="T9" fmla="*/ 170 h 1021"/>
                <a:gd name="T10" fmla="*/ 737 w 1077"/>
                <a:gd name="T11" fmla="*/ 170 h 1021"/>
                <a:gd name="T12" fmla="*/ 737 w 1077"/>
                <a:gd name="T13" fmla="*/ 113 h 1021"/>
                <a:gd name="T14" fmla="*/ 681 w 1077"/>
                <a:gd name="T15" fmla="*/ 113 h 1021"/>
                <a:gd name="T16" fmla="*/ 681 w 1077"/>
                <a:gd name="T17" fmla="*/ 57 h 1021"/>
                <a:gd name="T18" fmla="*/ 510 w 1077"/>
                <a:gd name="T19" fmla="*/ 57 h 1021"/>
                <a:gd name="T20" fmla="*/ 510 w 1077"/>
                <a:gd name="T21" fmla="*/ 0 h 1021"/>
                <a:gd name="T22" fmla="*/ 397 w 1077"/>
                <a:gd name="T23" fmla="*/ 0 h 1021"/>
                <a:gd name="T24" fmla="*/ 397 w 1077"/>
                <a:gd name="T25" fmla="*/ 57 h 1021"/>
                <a:gd name="T26" fmla="*/ 340 w 1077"/>
                <a:gd name="T27" fmla="*/ 57 h 1021"/>
                <a:gd name="T28" fmla="*/ 340 w 1077"/>
                <a:gd name="T29" fmla="*/ 113 h 1021"/>
                <a:gd name="T30" fmla="*/ 227 w 1077"/>
                <a:gd name="T31" fmla="*/ 113 h 1021"/>
                <a:gd name="T32" fmla="*/ 227 w 1077"/>
                <a:gd name="T33" fmla="*/ 170 h 1021"/>
                <a:gd name="T34" fmla="*/ 170 w 1077"/>
                <a:gd name="T35" fmla="*/ 170 h 1021"/>
                <a:gd name="T36" fmla="*/ 170 w 1077"/>
                <a:gd name="T37" fmla="*/ 227 h 1021"/>
                <a:gd name="T38" fmla="*/ 227 w 1077"/>
                <a:gd name="T39" fmla="*/ 227 h 1021"/>
                <a:gd name="T40" fmla="*/ 227 w 1077"/>
                <a:gd name="T41" fmla="*/ 283 h 1021"/>
                <a:gd name="T42" fmla="*/ 284 w 1077"/>
                <a:gd name="T43" fmla="*/ 283 h 1021"/>
                <a:gd name="T44" fmla="*/ 284 w 1077"/>
                <a:gd name="T45" fmla="*/ 454 h 1021"/>
                <a:gd name="T46" fmla="*/ 170 w 1077"/>
                <a:gd name="T47" fmla="*/ 454 h 1021"/>
                <a:gd name="T48" fmla="*/ 170 w 1077"/>
                <a:gd name="T49" fmla="*/ 510 h 1021"/>
                <a:gd name="T50" fmla="*/ 57 w 1077"/>
                <a:gd name="T51" fmla="*/ 510 h 1021"/>
                <a:gd name="T52" fmla="*/ 57 w 1077"/>
                <a:gd name="T53" fmla="*/ 567 h 1021"/>
                <a:gd name="T54" fmla="*/ 0 w 1077"/>
                <a:gd name="T55" fmla="*/ 567 h 1021"/>
                <a:gd name="T56" fmla="*/ 0 w 1077"/>
                <a:gd name="T57" fmla="*/ 680 h 1021"/>
                <a:gd name="T58" fmla="*/ 57 w 1077"/>
                <a:gd name="T59" fmla="*/ 680 h 1021"/>
                <a:gd name="T60" fmla="*/ 57 w 1077"/>
                <a:gd name="T61" fmla="*/ 737 h 1021"/>
                <a:gd name="T62" fmla="*/ 170 w 1077"/>
                <a:gd name="T63" fmla="*/ 737 h 1021"/>
                <a:gd name="T64" fmla="*/ 170 w 1077"/>
                <a:gd name="T65" fmla="*/ 794 h 1021"/>
                <a:gd name="T66" fmla="*/ 284 w 1077"/>
                <a:gd name="T67" fmla="*/ 794 h 1021"/>
                <a:gd name="T68" fmla="*/ 284 w 1077"/>
                <a:gd name="T69" fmla="*/ 850 h 1021"/>
                <a:gd name="T70" fmla="*/ 340 w 1077"/>
                <a:gd name="T71" fmla="*/ 850 h 1021"/>
                <a:gd name="T72" fmla="*/ 340 w 1077"/>
                <a:gd name="T73" fmla="*/ 907 h 1021"/>
                <a:gd name="T74" fmla="*/ 397 w 1077"/>
                <a:gd name="T75" fmla="*/ 907 h 1021"/>
                <a:gd name="T76" fmla="*/ 397 w 1077"/>
                <a:gd name="T77" fmla="*/ 1021 h 1021"/>
                <a:gd name="T78" fmla="*/ 454 w 1077"/>
                <a:gd name="T79" fmla="*/ 1021 h 1021"/>
                <a:gd name="T80" fmla="*/ 454 w 1077"/>
                <a:gd name="T81" fmla="*/ 964 h 1021"/>
                <a:gd name="T82" fmla="*/ 510 w 1077"/>
                <a:gd name="T83" fmla="*/ 964 h 1021"/>
                <a:gd name="T84" fmla="*/ 510 w 1077"/>
                <a:gd name="T85" fmla="*/ 907 h 1021"/>
                <a:gd name="T86" fmla="*/ 567 w 1077"/>
                <a:gd name="T87" fmla="*/ 907 h 1021"/>
                <a:gd name="T88" fmla="*/ 567 w 1077"/>
                <a:gd name="T89" fmla="*/ 850 h 1021"/>
                <a:gd name="T90" fmla="*/ 624 w 1077"/>
                <a:gd name="T91" fmla="*/ 850 h 1021"/>
                <a:gd name="T92" fmla="*/ 624 w 1077"/>
                <a:gd name="T93" fmla="*/ 794 h 1021"/>
                <a:gd name="T94" fmla="*/ 681 w 1077"/>
                <a:gd name="T95" fmla="*/ 794 h 1021"/>
                <a:gd name="T96" fmla="*/ 681 w 1077"/>
                <a:gd name="T97" fmla="*/ 737 h 1021"/>
                <a:gd name="T98" fmla="*/ 737 w 1077"/>
                <a:gd name="T99" fmla="*/ 737 h 1021"/>
                <a:gd name="T100" fmla="*/ 737 w 1077"/>
                <a:gd name="T101" fmla="*/ 680 h 1021"/>
                <a:gd name="T102" fmla="*/ 794 w 1077"/>
                <a:gd name="T103" fmla="*/ 680 h 1021"/>
                <a:gd name="T104" fmla="*/ 794 w 1077"/>
                <a:gd name="T105" fmla="*/ 624 h 1021"/>
                <a:gd name="T106" fmla="*/ 851 w 1077"/>
                <a:gd name="T107" fmla="*/ 624 h 1021"/>
                <a:gd name="T108" fmla="*/ 851 w 1077"/>
                <a:gd name="T109" fmla="*/ 454 h 1021"/>
                <a:gd name="T110" fmla="*/ 907 w 1077"/>
                <a:gd name="T111" fmla="*/ 454 h 1021"/>
                <a:gd name="T112" fmla="*/ 907 w 1077"/>
                <a:gd name="T113" fmla="*/ 397 h 1021"/>
                <a:gd name="T114" fmla="*/ 964 w 1077"/>
                <a:gd name="T115" fmla="*/ 397 h 1021"/>
                <a:gd name="T116" fmla="*/ 964 w 1077"/>
                <a:gd name="T117" fmla="*/ 283 h 1021"/>
                <a:gd name="T118" fmla="*/ 1077 w 1077"/>
                <a:gd name="T119" fmla="*/ 283 h 1021"/>
                <a:gd name="T120" fmla="*/ 1077 w 1077"/>
                <a:gd name="T121" fmla="*/ 227 h 1021"/>
                <a:gd name="T122" fmla="*/ 1077 w 1077"/>
                <a:gd name="T123" fmla="*/ 17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1021">
                  <a:moveTo>
                    <a:pt x="1077" y="170"/>
                  </a:moveTo>
                  <a:lnTo>
                    <a:pt x="907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1021"/>
                  </a:lnTo>
                  <a:lnTo>
                    <a:pt x="454" y="1021"/>
                  </a:lnTo>
                  <a:lnTo>
                    <a:pt x="454" y="964"/>
                  </a:lnTo>
                  <a:lnTo>
                    <a:pt x="510" y="964"/>
                  </a:lnTo>
                  <a:lnTo>
                    <a:pt x="510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283"/>
                  </a:lnTo>
                  <a:lnTo>
                    <a:pt x="1077" y="283"/>
                  </a:lnTo>
                  <a:lnTo>
                    <a:pt x="1077" y="227"/>
                  </a:lnTo>
                  <a:lnTo>
                    <a:pt x="107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283"/>
            <p:cNvSpPr>
              <a:spLocks/>
            </p:cNvSpPr>
            <p:nvPr/>
          </p:nvSpPr>
          <p:spPr bwMode="auto">
            <a:xfrm>
              <a:off x="3421" y="2671"/>
              <a:ext cx="1134" cy="1134"/>
            </a:xfrm>
            <a:custGeom>
              <a:avLst/>
              <a:gdLst>
                <a:gd name="T0" fmla="*/ 283 w 1134"/>
                <a:gd name="T1" fmla="*/ 340 h 1134"/>
                <a:gd name="T2" fmla="*/ 283 w 1134"/>
                <a:gd name="T3" fmla="*/ 510 h 1134"/>
                <a:gd name="T4" fmla="*/ 170 w 1134"/>
                <a:gd name="T5" fmla="*/ 510 h 1134"/>
                <a:gd name="T6" fmla="*/ 170 w 1134"/>
                <a:gd name="T7" fmla="*/ 567 h 1134"/>
                <a:gd name="T8" fmla="*/ 170 w 1134"/>
                <a:gd name="T9" fmla="*/ 624 h 1134"/>
                <a:gd name="T10" fmla="*/ 113 w 1134"/>
                <a:gd name="T11" fmla="*/ 624 h 1134"/>
                <a:gd name="T12" fmla="*/ 113 w 1134"/>
                <a:gd name="T13" fmla="*/ 681 h 1134"/>
                <a:gd name="T14" fmla="*/ 57 w 1134"/>
                <a:gd name="T15" fmla="*/ 681 h 1134"/>
                <a:gd name="T16" fmla="*/ 57 w 1134"/>
                <a:gd name="T17" fmla="*/ 851 h 1134"/>
                <a:gd name="T18" fmla="*/ 0 w 1134"/>
                <a:gd name="T19" fmla="*/ 851 h 1134"/>
                <a:gd name="T20" fmla="*/ 0 w 1134"/>
                <a:gd name="T21" fmla="*/ 907 h 1134"/>
                <a:gd name="T22" fmla="*/ 170 w 1134"/>
                <a:gd name="T23" fmla="*/ 907 h 1134"/>
                <a:gd name="T24" fmla="*/ 170 w 1134"/>
                <a:gd name="T25" fmla="*/ 851 h 1134"/>
                <a:gd name="T26" fmla="*/ 283 w 1134"/>
                <a:gd name="T27" fmla="*/ 851 h 1134"/>
                <a:gd name="T28" fmla="*/ 283 w 1134"/>
                <a:gd name="T29" fmla="*/ 907 h 1134"/>
                <a:gd name="T30" fmla="*/ 340 w 1134"/>
                <a:gd name="T31" fmla="*/ 907 h 1134"/>
                <a:gd name="T32" fmla="*/ 341 w 1134"/>
                <a:gd name="T33" fmla="*/ 1076 h 1134"/>
                <a:gd name="T34" fmla="*/ 680 w 1134"/>
                <a:gd name="T35" fmla="*/ 1077 h 1134"/>
                <a:gd name="T36" fmla="*/ 680 w 1134"/>
                <a:gd name="T37" fmla="*/ 1134 h 1134"/>
                <a:gd name="T38" fmla="*/ 907 w 1134"/>
                <a:gd name="T39" fmla="*/ 1134 h 1134"/>
                <a:gd name="T40" fmla="*/ 907 w 1134"/>
                <a:gd name="T41" fmla="*/ 1021 h 1134"/>
                <a:gd name="T42" fmla="*/ 964 w 1134"/>
                <a:gd name="T43" fmla="*/ 1021 h 1134"/>
                <a:gd name="T44" fmla="*/ 964 w 1134"/>
                <a:gd name="T45" fmla="*/ 964 h 1134"/>
                <a:gd name="T46" fmla="*/ 1134 w 1134"/>
                <a:gd name="T47" fmla="*/ 964 h 1134"/>
                <a:gd name="T48" fmla="*/ 1134 w 1134"/>
                <a:gd name="T49" fmla="*/ 907 h 1134"/>
                <a:gd name="T50" fmla="*/ 1077 w 1134"/>
                <a:gd name="T51" fmla="*/ 907 h 1134"/>
                <a:gd name="T52" fmla="*/ 1077 w 1134"/>
                <a:gd name="T53" fmla="*/ 851 h 1134"/>
                <a:gd name="T54" fmla="*/ 1021 w 1134"/>
                <a:gd name="T55" fmla="*/ 851 h 1134"/>
                <a:gd name="T56" fmla="*/ 1021 w 1134"/>
                <a:gd name="T57" fmla="*/ 794 h 1134"/>
                <a:gd name="T58" fmla="*/ 964 w 1134"/>
                <a:gd name="T59" fmla="*/ 794 h 1134"/>
                <a:gd name="T60" fmla="*/ 964 w 1134"/>
                <a:gd name="T61" fmla="*/ 681 h 1134"/>
                <a:gd name="T62" fmla="*/ 1021 w 1134"/>
                <a:gd name="T63" fmla="*/ 681 h 1134"/>
                <a:gd name="T64" fmla="*/ 1021 w 1134"/>
                <a:gd name="T65" fmla="*/ 624 h 1134"/>
                <a:gd name="T66" fmla="*/ 1077 w 1134"/>
                <a:gd name="T67" fmla="*/ 624 h 1134"/>
                <a:gd name="T68" fmla="*/ 1077 w 1134"/>
                <a:gd name="T69" fmla="*/ 567 h 1134"/>
                <a:gd name="T70" fmla="*/ 1134 w 1134"/>
                <a:gd name="T71" fmla="*/ 567 h 1134"/>
                <a:gd name="T72" fmla="*/ 1134 w 1134"/>
                <a:gd name="T73" fmla="*/ 284 h 1134"/>
                <a:gd name="T74" fmla="*/ 1077 w 1134"/>
                <a:gd name="T75" fmla="*/ 284 h 1134"/>
                <a:gd name="T76" fmla="*/ 1077 w 1134"/>
                <a:gd name="T77" fmla="*/ 57 h 1134"/>
                <a:gd name="T78" fmla="*/ 964 w 1134"/>
                <a:gd name="T79" fmla="*/ 57 h 1134"/>
                <a:gd name="T80" fmla="*/ 964 w 1134"/>
                <a:gd name="T81" fmla="*/ 0 h 1134"/>
                <a:gd name="T82" fmla="*/ 737 w 1134"/>
                <a:gd name="T83" fmla="*/ 0 h 1134"/>
                <a:gd name="T84" fmla="*/ 737 w 1134"/>
                <a:gd name="T85" fmla="*/ 57 h 1134"/>
                <a:gd name="T86" fmla="*/ 794 w 1134"/>
                <a:gd name="T87" fmla="*/ 57 h 1134"/>
                <a:gd name="T88" fmla="*/ 794 w 1134"/>
                <a:gd name="T89" fmla="*/ 114 h 1134"/>
                <a:gd name="T90" fmla="*/ 737 w 1134"/>
                <a:gd name="T91" fmla="*/ 114 h 1134"/>
                <a:gd name="T92" fmla="*/ 737 w 1134"/>
                <a:gd name="T93" fmla="*/ 170 h 1134"/>
                <a:gd name="T94" fmla="*/ 624 w 1134"/>
                <a:gd name="T95" fmla="*/ 170 h 1134"/>
                <a:gd name="T96" fmla="*/ 624 w 1134"/>
                <a:gd name="T97" fmla="*/ 227 h 1134"/>
                <a:gd name="T98" fmla="*/ 567 w 1134"/>
                <a:gd name="T99" fmla="*/ 227 h 1134"/>
                <a:gd name="T100" fmla="*/ 567 w 1134"/>
                <a:gd name="T101" fmla="*/ 284 h 1134"/>
                <a:gd name="T102" fmla="*/ 510 w 1134"/>
                <a:gd name="T103" fmla="*/ 284 h 1134"/>
                <a:gd name="T104" fmla="*/ 510 w 1134"/>
                <a:gd name="T105" fmla="*/ 340 h 1134"/>
                <a:gd name="T106" fmla="*/ 283 w 1134"/>
                <a:gd name="T107" fmla="*/ 34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1134">
                  <a:moveTo>
                    <a:pt x="283" y="340"/>
                  </a:moveTo>
                  <a:lnTo>
                    <a:pt x="283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57" y="681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83" y="851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1" y="1076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134" y="964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851"/>
                  </a:lnTo>
                  <a:lnTo>
                    <a:pt x="1021" y="851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624"/>
                  </a:lnTo>
                  <a:lnTo>
                    <a:pt x="1077" y="624"/>
                  </a:lnTo>
                  <a:lnTo>
                    <a:pt x="1077" y="567"/>
                  </a:lnTo>
                  <a:lnTo>
                    <a:pt x="1134" y="567"/>
                  </a:lnTo>
                  <a:lnTo>
                    <a:pt x="1134" y="284"/>
                  </a:lnTo>
                  <a:lnTo>
                    <a:pt x="1077" y="284"/>
                  </a:lnTo>
                  <a:lnTo>
                    <a:pt x="107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283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286"/>
            <p:cNvSpPr>
              <a:spLocks/>
            </p:cNvSpPr>
            <p:nvPr/>
          </p:nvSpPr>
          <p:spPr bwMode="auto">
            <a:xfrm>
              <a:off x="3137" y="1367"/>
              <a:ext cx="1475" cy="1758"/>
            </a:xfrm>
            <a:custGeom>
              <a:avLst/>
              <a:gdLst>
                <a:gd name="T0" fmla="*/ 0 w 1475"/>
                <a:gd name="T1" fmla="*/ 1588 h 1758"/>
                <a:gd name="T2" fmla="*/ 171 w 1475"/>
                <a:gd name="T3" fmla="*/ 1644 h 1758"/>
                <a:gd name="T4" fmla="*/ 227 w 1475"/>
                <a:gd name="T5" fmla="*/ 1701 h 1758"/>
                <a:gd name="T6" fmla="*/ 284 w 1475"/>
                <a:gd name="T7" fmla="*/ 1758 h 1758"/>
                <a:gd name="T8" fmla="*/ 397 w 1475"/>
                <a:gd name="T9" fmla="*/ 1701 h 1758"/>
                <a:gd name="T10" fmla="*/ 567 w 1475"/>
                <a:gd name="T11" fmla="*/ 1644 h 1758"/>
                <a:gd name="T12" fmla="*/ 794 w 1475"/>
                <a:gd name="T13" fmla="*/ 1588 h 1758"/>
                <a:gd name="T14" fmla="*/ 851 w 1475"/>
                <a:gd name="T15" fmla="*/ 1531 h 1758"/>
                <a:gd name="T16" fmla="*/ 908 w 1475"/>
                <a:gd name="T17" fmla="*/ 1474 h 1758"/>
                <a:gd name="T18" fmla="*/ 1021 w 1475"/>
                <a:gd name="T19" fmla="*/ 1418 h 1758"/>
                <a:gd name="T20" fmla="*/ 1078 w 1475"/>
                <a:gd name="T21" fmla="*/ 1361 h 1758"/>
                <a:gd name="T22" fmla="*/ 1021 w 1475"/>
                <a:gd name="T23" fmla="*/ 1304 h 1758"/>
                <a:gd name="T24" fmla="*/ 1248 w 1475"/>
                <a:gd name="T25" fmla="*/ 1191 h 1758"/>
                <a:gd name="T26" fmla="*/ 1305 w 1475"/>
                <a:gd name="T27" fmla="*/ 1134 h 1758"/>
                <a:gd name="T28" fmla="*/ 1361 w 1475"/>
                <a:gd name="T29" fmla="*/ 1077 h 1758"/>
                <a:gd name="T30" fmla="*/ 1418 w 1475"/>
                <a:gd name="T31" fmla="*/ 1021 h 1758"/>
                <a:gd name="T32" fmla="*/ 1361 w 1475"/>
                <a:gd name="T33" fmla="*/ 964 h 1758"/>
                <a:gd name="T34" fmla="*/ 1475 w 1475"/>
                <a:gd name="T35" fmla="*/ 907 h 1758"/>
                <a:gd name="T36" fmla="*/ 1418 w 1475"/>
                <a:gd name="T37" fmla="*/ 794 h 1758"/>
                <a:gd name="T38" fmla="*/ 1475 w 1475"/>
                <a:gd name="T39" fmla="*/ 737 h 1758"/>
                <a:gd name="T40" fmla="*/ 1305 w 1475"/>
                <a:gd name="T41" fmla="*/ 624 h 1758"/>
                <a:gd name="T42" fmla="*/ 1191 w 1475"/>
                <a:gd name="T43" fmla="*/ 567 h 1758"/>
                <a:gd name="T44" fmla="*/ 1134 w 1475"/>
                <a:gd name="T45" fmla="*/ 510 h 1758"/>
                <a:gd name="T46" fmla="*/ 1078 w 1475"/>
                <a:gd name="T47" fmla="*/ 454 h 1758"/>
                <a:gd name="T48" fmla="*/ 1134 w 1475"/>
                <a:gd name="T49" fmla="*/ 397 h 1758"/>
                <a:gd name="T50" fmla="*/ 1078 w 1475"/>
                <a:gd name="T51" fmla="*/ 284 h 1758"/>
                <a:gd name="T52" fmla="*/ 1134 w 1475"/>
                <a:gd name="T53" fmla="*/ 227 h 1758"/>
                <a:gd name="T54" fmla="*/ 1078 w 1475"/>
                <a:gd name="T55" fmla="*/ 113 h 1758"/>
                <a:gd name="T56" fmla="*/ 1021 w 1475"/>
                <a:gd name="T57" fmla="*/ 57 h 1758"/>
                <a:gd name="T58" fmla="*/ 851 w 1475"/>
                <a:gd name="T59" fmla="*/ 0 h 1758"/>
                <a:gd name="T60" fmla="*/ 794 w 1475"/>
                <a:gd name="T61" fmla="*/ 57 h 1758"/>
                <a:gd name="T62" fmla="*/ 738 w 1475"/>
                <a:gd name="T63" fmla="*/ 113 h 1758"/>
                <a:gd name="T64" fmla="*/ 681 w 1475"/>
                <a:gd name="T65" fmla="*/ 170 h 1758"/>
                <a:gd name="T66" fmla="*/ 624 w 1475"/>
                <a:gd name="T67" fmla="*/ 227 h 1758"/>
                <a:gd name="T68" fmla="*/ 567 w 1475"/>
                <a:gd name="T69" fmla="*/ 284 h 1758"/>
                <a:gd name="T70" fmla="*/ 341 w 1475"/>
                <a:gd name="T71" fmla="*/ 624 h 1758"/>
                <a:gd name="T72" fmla="*/ 284 w 1475"/>
                <a:gd name="T73" fmla="*/ 851 h 1758"/>
                <a:gd name="T74" fmla="*/ 227 w 1475"/>
                <a:gd name="T75" fmla="*/ 907 h 1758"/>
                <a:gd name="T76" fmla="*/ 114 w 1475"/>
                <a:gd name="T77" fmla="*/ 964 h 1758"/>
                <a:gd name="T78" fmla="*/ 57 w 1475"/>
                <a:gd name="T79" fmla="*/ 1134 h 1758"/>
                <a:gd name="T80" fmla="*/ 0 w 1475"/>
                <a:gd name="T81" fmla="*/ 1247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5" h="1758">
                  <a:moveTo>
                    <a:pt x="0" y="1304"/>
                  </a:moveTo>
                  <a:lnTo>
                    <a:pt x="0" y="1588"/>
                  </a:lnTo>
                  <a:lnTo>
                    <a:pt x="171" y="1588"/>
                  </a:lnTo>
                  <a:lnTo>
                    <a:pt x="171" y="1644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284" y="1701"/>
                  </a:lnTo>
                  <a:lnTo>
                    <a:pt x="284" y="1758"/>
                  </a:lnTo>
                  <a:lnTo>
                    <a:pt x="397" y="1758"/>
                  </a:lnTo>
                  <a:lnTo>
                    <a:pt x="397" y="1701"/>
                  </a:lnTo>
                  <a:lnTo>
                    <a:pt x="567" y="1701"/>
                  </a:lnTo>
                  <a:lnTo>
                    <a:pt x="567" y="1644"/>
                  </a:lnTo>
                  <a:lnTo>
                    <a:pt x="794" y="1644"/>
                  </a:lnTo>
                  <a:lnTo>
                    <a:pt x="794" y="1588"/>
                  </a:lnTo>
                  <a:lnTo>
                    <a:pt x="851" y="1588"/>
                  </a:lnTo>
                  <a:lnTo>
                    <a:pt x="851" y="1531"/>
                  </a:lnTo>
                  <a:lnTo>
                    <a:pt x="908" y="1531"/>
                  </a:lnTo>
                  <a:lnTo>
                    <a:pt x="908" y="1474"/>
                  </a:lnTo>
                  <a:lnTo>
                    <a:pt x="1021" y="1474"/>
                  </a:lnTo>
                  <a:lnTo>
                    <a:pt x="1021" y="1418"/>
                  </a:lnTo>
                  <a:lnTo>
                    <a:pt x="1078" y="1418"/>
                  </a:lnTo>
                  <a:lnTo>
                    <a:pt x="1078" y="1361"/>
                  </a:lnTo>
                  <a:lnTo>
                    <a:pt x="1021" y="1361"/>
                  </a:lnTo>
                  <a:lnTo>
                    <a:pt x="1021" y="1304"/>
                  </a:lnTo>
                  <a:lnTo>
                    <a:pt x="1248" y="1304"/>
                  </a:lnTo>
                  <a:lnTo>
                    <a:pt x="1248" y="1191"/>
                  </a:lnTo>
                  <a:lnTo>
                    <a:pt x="1305" y="1191"/>
                  </a:lnTo>
                  <a:lnTo>
                    <a:pt x="1305" y="1134"/>
                  </a:lnTo>
                  <a:lnTo>
                    <a:pt x="1305" y="1077"/>
                  </a:lnTo>
                  <a:lnTo>
                    <a:pt x="1361" y="1077"/>
                  </a:lnTo>
                  <a:lnTo>
                    <a:pt x="1361" y="1021"/>
                  </a:lnTo>
                  <a:lnTo>
                    <a:pt x="1418" y="1021"/>
                  </a:lnTo>
                  <a:lnTo>
                    <a:pt x="1418" y="964"/>
                  </a:lnTo>
                  <a:lnTo>
                    <a:pt x="1361" y="964"/>
                  </a:lnTo>
                  <a:lnTo>
                    <a:pt x="1361" y="907"/>
                  </a:lnTo>
                  <a:lnTo>
                    <a:pt x="1475" y="907"/>
                  </a:lnTo>
                  <a:lnTo>
                    <a:pt x="1475" y="794"/>
                  </a:lnTo>
                  <a:lnTo>
                    <a:pt x="1418" y="794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624"/>
                  </a:lnTo>
                  <a:lnTo>
                    <a:pt x="1305" y="624"/>
                  </a:lnTo>
                  <a:lnTo>
                    <a:pt x="1305" y="567"/>
                  </a:lnTo>
                  <a:lnTo>
                    <a:pt x="1191" y="567"/>
                  </a:lnTo>
                  <a:lnTo>
                    <a:pt x="1191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1078" y="454"/>
                  </a:lnTo>
                  <a:lnTo>
                    <a:pt x="1078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078" y="284"/>
                  </a:lnTo>
                  <a:lnTo>
                    <a:pt x="1078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078" y="113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8" y="113"/>
                  </a:lnTo>
                  <a:lnTo>
                    <a:pt x="738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624"/>
                  </a:lnTo>
                  <a:lnTo>
                    <a:pt x="341" y="624"/>
                  </a:lnTo>
                  <a:lnTo>
                    <a:pt x="341" y="851"/>
                  </a:lnTo>
                  <a:lnTo>
                    <a:pt x="284" y="851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247"/>
                  </a:lnTo>
                  <a:lnTo>
                    <a:pt x="0" y="1247"/>
                  </a:lnTo>
                  <a:lnTo>
                    <a:pt x="0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Freeform 287"/>
            <p:cNvSpPr>
              <a:spLocks/>
            </p:cNvSpPr>
            <p:nvPr/>
          </p:nvSpPr>
          <p:spPr bwMode="auto">
            <a:xfrm>
              <a:off x="4498" y="2274"/>
              <a:ext cx="964" cy="794"/>
            </a:xfrm>
            <a:custGeom>
              <a:avLst/>
              <a:gdLst>
                <a:gd name="T0" fmla="*/ 57 w 964"/>
                <a:gd name="T1" fmla="*/ 794 h 794"/>
                <a:gd name="T2" fmla="*/ 170 w 964"/>
                <a:gd name="T3" fmla="*/ 794 h 794"/>
                <a:gd name="T4" fmla="*/ 170 w 964"/>
                <a:gd name="T5" fmla="*/ 737 h 794"/>
                <a:gd name="T6" fmla="*/ 454 w 964"/>
                <a:gd name="T7" fmla="*/ 737 h 794"/>
                <a:gd name="T8" fmla="*/ 511 w 964"/>
                <a:gd name="T9" fmla="*/ 681 h 794"/>
                <a:gd name="T10" fmla="*/ 851 w 964"/>
                <a:gd name="T11" fmla="*/ 681 h 794"/>
                <a:gd name="T12" fmla="*/ 851 w 964"/>
                <a:gd name="T13" fmla="*/ 511 h 794"/>
                <a:gd name="T14" fmla="*/ 907 w 964"/>
                <a:gd name="T15" fmla="*/ 511 h 794"/>
                <a:gd name="T16" fmla="*/ 907 w 964"/>
                <a:gd name="T17" fmla="*/ 397 h 794"/>
                <a:gd name="T18" fmla="*/ 964 w 964"/>
                <a:gd name="T19" fmla="*/ 397 h 794"/>
                <a:gd name="T20" fmla="*/ 964 w 964"/>
                <a:gd name="T21" fmla="*/ 227 h 794"/>
                <a:gd name="T22" fmla="*/ 907 w 964"/>
                <a:gd name="T23" fmla="*/ 227 h 794"/>
                <a:gd name="T24" fmla="*/ 907 w 964"/>
                <a:gd name="T25" fmla="*/ 0 h 794"/>
                <a:gd name="T26" fmla="*/ 737 w 964"/>
                <a:gd name="T27" fmla="*/ 0 h 794"/>
                <a:gd name="T28" fmla="*/ 737 w 964"/>
                <a:gd name="T29" fmla="*/ 57 h 794"/>
                <a:gd name="T30" fmla="*/ 511 w 964"/>
                <a:gd name="T31" fmla="*/ 57 h 794"/>
                <a:gd name="T32" fmla="*/ 511 w 964"/>
                <a:gd name="T33" fmla="*/ 114 h 794"/>
                <a:gd name="T34" fmla="*/ 454 w 964"/>
                <a:gd name="T35" fmla="*/ 114 h 794"/>
                <a:gd name="T36" fmla="*/ 454 w 964"/>
                <a:gd name="T37" fmla="*/ 284 h 794"/>
                <a:gd name="T38" fmla="*/ 114 w 964"/>
                <a:gd name="T39" fmla="*/ 284 h 794"/>
                <a:gd name="T40" fmla="*/ 114 w 964"/>
                <a:gd name="T41" fmla="*/ 397 h 794"/>
                <a:gd name="T42" fmla="*/ 57 w 964"/>
                <a:gd name="T43" fmla="*/ 397 h 794"/>
                <a:gd name="T44" fmla="*/ 57 w 964"/>
                <a:gd name="T45" fmla="*/ 454 h 794"/>
                <a:gd name="T46" fmla="*/ 0 w 964"/>
                <a:gd name="T47" fmla="*/ 454 h 794"/>
                <a:gd name="T48" fmla="*/ 0 w 964"/>
                <a:gd name="T49" fmla="*/ 681 h 794"/>
                <a:gd name="T50" fmla="*/ 57 w 964"/>
                <a:gd name="T51" fmla="*/ 681 h 794"/>
                <a:gd name="T52" fmla="*/ 57 w 964"/>
                <a:gd name="T5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794">
                  <a:moveTo>
                    <a:pt x="57" y="794"/>
                  </a:moveTo>
                  <a:lnTo>
                    <a:pt x="170" y="794"/>
                  </a:lnTo>
                  <a:lnTo>
                    <a:pt x="170" y="737"/>
                  </a:lnTo>
                  <a:lnTo>
                    <a:pt x="454" y="737"/>
                  </a:lnTo>
                  <a:lnTo>
                    <a:pt x="511" y="681"/>
                  </a:lnTo>
                  <a:lnTo>
                    <a:pt x="851" y="681"/>
                  </a:lnTo>
                  <a:lnTo>
                    <a:pt x="851" y="511"/>
                  </a:lnTo>
                  <a:lnTo>
                    <a:pt x="907" y="511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511" y="57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Freeform 288"/>
            <p:cNvSpPr>
              <a:spLocks/>
            </p:cNvSpPr>
            <p:nvPr/>
          </p:nvSpPr>
          <p:spPr bwMode="auto">
            <a:xfrm>
              <a:off x="4385" y="1991"/>
              <a:ext cx="680" cy="737"/>
            </a:xfrm>
            <a:custGeom>
              <a:avLst/>
              <a:gdLst>
                <a:gd name="T0" fmla="*/ 680 w 680"/>
                <a:gd name="T1" fmla="*/ 113 h 737"/>
                <a:gd name="T2" fmla="*/ 680 w 680"/>
                <a:gd name="T3" fmla="*/ 340 h 737"/>
                <a:gd name="T4" fmla="*/ 624 w 680"/>
                <a:gd name="T5" fmla="*/ 340 h 737"/>
                <a:gd name="T6" fmla="*/ 624 w 680"/>
                <a:gd name="T7" fmla="*/ 397 h 737"/>
                <a:gd name="T8" fmla="*/ 567 w 680"/>
                <a:gd name="T9" fmla="*/ 397 h 737"/>
                <a:gd name="T10" fmla="*/ 567 w 680"/>
                <a:gd name="T11" fmla="*/ 567 h 737"/>
                <a:gd name="T12" fmla="*/ 227 w 680"/>
                <a:gd name="T13" fmla="*/ 567 h 737"/>
                <a:gd name="T14" fmla="*/ 227 w 680"/>
                <a:gd name="T15" fmla="*/ 680 h 737"/>
                <a:gd name="T16" fmla="*/ 170 w 680"/>
                <a:gd name="T17" fmla="*/ 680 h 737"/>
                <a:gd name="T18" fmla="*/ 170 w 680"/>
                <a:gd name="T19" fmla="*/ 737 h 737"/>
                <a:gd name="T20" fmla="*/ 0 w 680"/>
                <a:gd name="T21" fmla="*/ 737 h 737"/>
                <a:gd name="T22" fmla="*/ 0 w 680"/>
                <a:gd name="T23" fmla="*/ 567 h 737"/>
                <a:gd name="T24" fmla="*/ 57 w 680"/>
                <a:gd name="T25" fmla="*/ 567 h 737"/>
                <a:gd name="T26" fmla="*/ 57 w 680"/>
                <a:gd name="T27" fmla="*/ 453 h 737"/>
                <a:gd name="T28" fmla="*/ 113 w 680"/>
                <a:gd name="T29" fmla="*/ 453 h 737"/>
                <a:gd name="T30" fmla="*/ 113 w 680"/>
                <a:gd name="T31" fmla="*/ 397 h 737"/>
                <a:gd name="T32" fmla="*/ 170 w 680"/>
                <a:gd name="T33" fmla="*/ 397 h 737"/>
                <a:gd name="T34" fmla="*/ 170 w 680"/>
                <a:gd name="T35" fmla="*/ 340 h 737"/>
                <a:gd name="T36" fmla="*/ 113 w 680"/>
                <a:gd name="T37" fmla="*/ 340 h 737"/>
                <a:gd name="T38" fmla="*/ 113 w 680"/>
                <a:gd name="T39" fmla="*/ 283 h 737"/>
                <a:gd name="T40" fmla="*/ 227 w 680"/>
                <a:gd name="T41" fmla="*/ 283 h 737"/>
                <a:gd name="T42" fmla="*/ 227 w 680"/>
                <a:gd name="T43" fmla="*/ 170 h 737"/>
                <a:gd name="T44" fmla="*/ 170 w 680"/>
                <a:gd name="T45" fmla="*/ 170 h 737"/>
                <a:gd name="T46" fmla="*/ 170 w 680"/>
                <a:gd name="T47" fmla="*/ 113 h 737"/>
                <a:gd name="T48" fmla="*/ 227 w 680"/>
                <a:gd name="T49" fmla="*/ 113 h 737"/>
                <a:gd name="T50" fmla="*/ 227 w 680"/>
                <a:gd name="T51" fmla="*/ 0 h 737"/>
                <a:gd name="T52" fmla="*/ 283 w 680"/>
                <a:gd name="T53" fmla="*/ 0 h 737"/>
                <a:gd name="T54" fmla="*/ 283 w 680"/>
                <a:gd name="T55" fmla="*/ 113 h 737"/>
                <a:gd name="T56" fmla="*/ 340 w 680"/>
                <a:gd name="T57" fmla="*/ 113 h 737"/>
                <a:gd name="T58" fmla="*/ 340 w 680"/>
                <a:gd name="T59" fmla="*/ 56 h 737"/>
                <a:gd name="T60" fmla="*/ 397 w 680"/>
                <a:gd name="T61" fmla="*/ 56 h 737"/>
                <a:gd name="T62" fmla="*/ 397 w 680"/>
                <a:gd name="T63" fmla="*/ 0 h 737"/>
                <a:gd name="T64" fmla="*/ 624 w 680"/>
                <a:gd name="T65" fmla="*/ 0 h 737"/>
                <a:gd name="T66" fmla="*/ 624 w 680"/>
                <a:gd name="T67" fmla="*/ 113 h 737"/>
                <a:gd name="T68" fmla="*/ 680 w 680"/>
                <a:gd name="T69" fmla="*/ 11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0" h="737">
                  <a:moveTo>
                    <a:pt x="680" y="113"/>
                  </a:moveTo>
                  <a:lnTo>
                    <a:pt x="680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Freeform 289"/>
            <p:cNvSpPr>
              <a:spLocks/>
            </p:cNvSpPr>
            <p:nvPr/>
          </p:nvSpPr>
          <p:spPr bwMode="auto">
            <a:xfrm>
              <a:off x="2627" y="1707"/>
              <a:ext cx="907" cy="1248"/>
            </a:xfrm>
            <a:custGeom>
              <a:avLst/>
              <a:gdLst>
                <a:gd name="T0" fmla="*/ 907 w 907"/>
                <a:gd name="T1" fmla="*/ 227 h 1248"/>
                <a:gd name="T2" fmla="*/ 907 w 907"/>
                <a:gd name="T3" fmla="*/ 284 h 1248"/>
                <a:gd name="T4" fmla="*/ 851 w 907"/>
                <a:gd name="T5" fmla="*/ 284 h 1248"/>
                <a:gd name="T6" fmla="*/ 851 w 907"/>
                <a:gd name="T7" fmla="*/ 511 h 1248"/>
                <a:gd name="T8" fmla="*/ 794 w 907"/>
                <a:gd name="T9" fmla="*/ 511 h 1248"/>
                <a:gd name="T10" fmla="*/ 794 w 907"/>
                <a:gd name="T11" fmla="*/ 567 h 1248"/>
                <a:gd name="T12" fmla="*/ 737 w 907"/>
                <a:gd name="T13" fmla="*/ 567 h 1248"/>
                <a:gd name="T14" fmla="*/ 737 w 907"/>
                <a:gd name="T15" fmla="*/ 624 h 1248"/>
                <a:gd name="T16" fmla="*/ 681 w 907"/>
                <a:gd name="T17" fmla="*/ 624 h 1248"/>
                <a:gd name="T18" fmla="*/ 624 w 907"/>
                <a:gd name="T19" fmla="*/ 624 h 1248"/>
                <a:gd name="T20" fmla="*/ 624 w 907"/>
                <a:gd name="T21" fmla="*/ 794 h 1248"/>
                <a:gd name="T22" fmla="*/ 567 w 907"/>
                <a:gd name="T23" fmla="*/ 794 h 1248"/>
                <a:gd name="T24" fmla="*/ 567 w 907"/>
                <a:gd name="T25" fmla="*/ 907 h 1248"/>
                <a:gd name="T26" fmla="*/ 510 w 907"/>
                <a:gd name="T27" fmla="*/ 907 h 1248"/>
                <a:gd name="T28" fmla="*/ 510 w 907"/>
                <a:gd name="T29" fmla="*/ 1191 h 1248"/>
                <a:gd name="T30" fmla="*/ 397 w 907"/>
                <a:gd name="T31" fmla="*/ 1191 h 1248"/>
                <a:gd name="T32" fmla="*/ 397 w 907"/>
                <a:gd name="T33" fmla="*/ 1248 h 1248"/>
                <a:gd name="T34" fmla="*/ 284 w 907"/>
                <a:gd name="T35" fmla="*/ 1248 h 1248"/>
                <a:gd name="T36" fmla="*/ 284 w 907"/>
                <a:gd name="T37" fmla="*/ 1191 h 1248"/>
                <a:gd name="T38" fmla="*/ 340 w 907"/>
                <a:gd name="T39" fmla="*/ 1191 h 1248"/>
                <a:gd name="T40" fmla="*/ 340 w 907"/>
                <a:gd name="T41" fmla="*/ 1134 h 1248"/>
                <a:gd name="T42" fmla="*/ 227 w 907"/>
                <a:gd name="T43" fmla="*/ 1134 h 1248"/>
                <a:gd name="T44" fmla="*/ 227 w 907"/>
                <a:gd name="T45" fmla="*/ 1021 h 1248"/>
                <a:gd name="T46" fmla="*/ 57 w 907"/>
                <a:gd name="T47" fmla="*/ 1021 h 1248"/>
                <a:gd name="T48" fmla="*/ 57 w 907"/>
                <a:gd name="T49" fmla="*/ 737 h 1248"/>
                <a:gd name="T50" fmla="*/ 0 w 907"/>
                <a:gd name="T51" fmla="*/ 737 h 1248"/>
                <a:gd name="T52" fmla="*/ 0 w 907"/>
                <a:gd name="T53" fmla="*/ 340 h 1248"/>
                <a:gd name="T54" fmla="*/ 170 w 907"/>
                <a:gd name="T55" fmla="*/ 340 h 1248"/>
                <a:gd name="T56" fmla="*/ 170 w 907"/>
                <a:gd name="T57" fmla="*/ 397 h 1248"/>
                <a:gd name="T58" fmla="*/ 340 w 907"/>
                <a:gd name="T59" fmla="*/ 397 h 1248"/>
                <a:gd name="T60" fmla="*/ 340 w 907"/>
                <a:gd name="T61" fmla="*/ 284 h 1248"/>
                <a:gd name="T62" fmla="*/ 454 w 907"/>
                <a:gd name="T63" fmla="*/ 284 h 1248"/>
                <a:gd name="T64" fmla="*/ 454 w 907"/>
                <a:gd name="T65" fmla="*/ 227 h 1248"/>
                <a:gd name="T66" fmla="*/ 510 w 907"/>
                <a:gd name="T67" fmla="*/ 227 h 1248"/>
                <a:gd name="T68" fmla="*/ 510 w 907"/>
                <a:gd name="T69" fmla="*/ 170 h 1248"/>
                <a:gd name="T70" fmla="*/ 567 w 907"/>
                <a:gd name="T71" fmla="*/ 170 h 1248"/>
                <a:gd name="T72" fmla="*/ 567 w 907"/>
                <a:gd name="T73" fmla="*/ 114 h 1248"/>
                <a:gd name="T74" fmla="*/ 624 w 907"/>
                <a:gd name="T75" fmla="*/ 114 h 1248"/>
                <a:gd name="T76" fmla="*/ 624 w 907"/>
                <a:gd name="T77" fmla="*/ 0 h 1248"/>
                <a:gd name="T78" fmla="*/ 737 w 907"/>
                <a:gd name="T79" fmla="*/ 0 h 1248"/>
                <a:gd name="T80" fmla="*/ 737 w 907"/>
                <a:gd name="T81" fmla="*/ 57 h 1248"/>
                <a:gd name="T82" fmla="*/ 794 w 907"/>
                <a:gd name="T83" fmla="*/ 57 h 1248"/>
                <a:gd name="T84" fmla="*/ 794 w 907"/>
                <a:gd name="T85" fmla="*/ 114 h 1248"/>
                <a:gd name="T86" fmla="*/ 851 w 907"/>
                <a:gd name="T87" fmla="*/ 114 h 1248"/>
                <a:gd name="T88" fmla="*/ 851 w 907"/>
                <a:gd name="T89" fmla="*/ 227 h 1248"/>
                <a:gd name="T90" fmla="*/ 907 w 907"/>
                <a:gd name="T91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7" h="1248">
                  <a:moveTo>
                    <a:pt x="907" y="227"/>
                  </a:moveTo>
                  <a:lnTo>
                    <a:pt x="907" y="284"/>
                  </a:lnTo>
                  <a:lnTo>
                    <a:pt x="851" y="284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24" y="624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4" y="1248"/>
                  </a:lnTo>
                  <a:lnTo>
                    <a:pt x="284" y="1191"/>
                  </a:lnTo>
                  <a:lnTo>
                    <a:pt x="340" y="1191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57" y="1021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227"/>
                  </a:lnTo>
                  <a:lnTo>
                    <a:pt x="90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Freeform 291"/>
            <p:cNvSpPr>
              <a:spLocks/>
            </p:cNvSpPr>
            <p:nvPr/>
          </p:nvSpPr>
          <p:spPr bwMode="auto">
            <a:xfrm>
              <a:off x="3534" y="800"/>
              <a:ext cx="964" cy="680"/>
            </a:xfrm>
            <a:custGeom>
              <a:avLst/>
              <a:gdLst>
                <a:gd name="T0" fmla="*/ 284 w 964"/>
                <a:gd name="T1" fmla="*/ 624 h 680"/>
                <a:gd name="T2" fmla="*/ 454 w 964"/>
                <a:gd name="T3" fmla="*/ 624 h 680"/>
                <a:gd name="T4" fmla="*/ 454 w 964"/>
                <a:gd name="T5" fmla="*/ 567 h 680"/>
                <a:gd name="T6" fmla="*/ 624 w 964"/>
                <a:gd name="T7" fmla="*/ 567 h 680"/>
                <a:gd name="T8" fmla="*/ 624 w 964"/>
                <a:gd name="T9" fmla="*/ 624 h 680"/>
                <a:gd name="T10" fmla="*/ 681 w 964"/>
                <a:gd name="T11" fmla="*/ 624 h 680"/>
                <a:gd name="T12" fmla="*/ 681 w 964"/>
                <a:gd name="T13" fmla="*/ 680 h 680"/>
                <a:gd name="T14" fmla="*/ 794 w 964"/>
                <a:gd name="T15" fmla="*/ 680 h 680"/>
                <a:gd name="T16" fmla="*/ 794 w 964"/>
                <a:gd name="T17" fmla="*/ 624 h 680"/>
                <a:gd name="T18" fmla="*/ 851 w 964"/>
                <a:gd name="T19" fmla="*/ 624 h 680"/>
                <a:gd name="T20" fmla="*/ 851 w 964"/>
                <a:gd name="T21" fmla="*/ 340 h 680"/>
                <a:gd name="T22" fmla="*/ 908 w 964"/>
                <a:gd name="T23" fmla="*/ 340 h 680"/>
                <a:gd name="T24" fmla="*/ 908 w 964"/>
                <a:gd name="T25" fmla="*/ 284 h 680"/>
                <a:gd name="T26" fmla="*/ 964 w 964"/>
                <a:gd name="T27" fmla="*/ 284 h 680"/>
                <a:gd name="T28" fmla="*/ 964 w 964"/>
                <a:gd name="T29" fmla="*/ 113 h 680"/>
                <a:gd name="T30" fmla="*/ 908 w 964"/>
                <a:gd name="T31" fmla="*/ 113 h 680"/>
                <a:gd name="T32" fmla="*/ 908 w 964"/>
                <a:gd name="T33" fmla="*/ 0 h 680"/>
                <a:gd name="T34" fmla="*/ 567 w 964"/>
                <a:gd name="T35" fmla="*/ 0 h 680"/>
                <a:gd name="T36" fmla="*/ 567 w 964"/>
                <a:gd name="T37" fmla="*/ 57 h 680"/>
                <a:gd name="T38" fmla="*/ 454 w 964"/>
                <a:gd name="T39" fmla="*/ 57 h 680"/>
                <a:gd name="T40" fmla="*/ 454 w 964"/>
                <a:gd name="T41" fmla="*/ 170 h 680"/>
                <a:gd name="T42" fmla="*/ 397 w 964"/>
                <a:gd name="T43" fmla="*/ 170 h 680"/>
                <a:gd name="T44" fmla="*/ 397 w 964"/>
                <a:gd name="T45" fmla="*/ 113 h 680"/>
                <a:gd name="T46" fmla="*/ 284 w 964"/>
                <a:gd name="T47" fmla="*/ 113 h 680"/>
                <a:gd name="T48" fmla="*/ 284 w 964"/>
                <a:gd name="T49" fmla="*/ 0 h 680"/>
                <a:gd name="T50" fmla="*/ 227 w 964"/>
                <a:gd name="T51" fmla="*/ 0 h 680"/>
                <a:gd name="T52" fmla="*/ 227 w 964"/>
                <a:gd name="T53" fmla="*/ 113 h 680"/>
                <a:gd name="T54" fmla="*/ 114 w 964"/>
                <a:gd name="T55" fmla="*/ 113 h 680"/>
                <a:gd name="T56" fmla="*/ 57 w 964"/>
                <a:gd name="T57" fmla="*/ 113 h 680"/>
                <a:gd name="T58" fmla="*/ 57 w 964"/>
                <a:gd name="T59" fmla="*/ 170 h 680"/>
                <a:gd name="T60" fmla="*/ 0 w 964"/>
                <a:gd name="T61" fmla="*/ 170 h 680"/>
                <a:gd name="T62" fmla="*/ 0 w 964"/>
                <a:gd name="T63" fmla="*/ 227 h 680"/>
                <a:gd name="T64" fmla="*/ 57 w 964"/>
                <a:gd name="T65" fmla="*/ 227 h 680"/>
                <a:gd name="T66" fmla="*/ 57 w 964"/>
                <a:gd name="T67" fmla="*/ 397 h 680"/>
                <a:gd name="T68" fmla="*/ 341 w 964"/>
                <a:gd name="T69" fmla="*/ 397 h 680"/>
                <a:gd name="T70" fmla="*/ 341 w 964"/>
                <a:gd name="T71" fmla="*/ 567 h 680"/>
                <a:gd name="T72" fmla="*/ 284 w 964"/>
                <a:gd name="T73" fmla="*/ 567 h 680"/>
                <a:gd name="T74" fmla="*/ 284 w 964"/>
                <a:gd name="T75" fmla="*/ 62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680">
                  <a:moveTo>
                    <a:pt x="284" y="624"/>
                  </a:move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851" y="624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284"/>
                  </a:lnTo>
                  <a:lnTo>
                    <a:pt x="964" y="284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341" y="397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Freeform 292"/>
            <p:cNvSpPr>
              <a:spLocks/>
            </p:cNvSpPr>
            <p:nvPr/>
          </p:nvSpPr>
          <p:spPr bwMode="auto">
            <a:xfrm>
              <a:off x="1890" y="290"/>
              <a:ext cx="2495" cy="1701"/>
            </a:xfrm>
            <a:custGeom>
              <a:avLst/>
              <a:gdLst>
                <a:gd name="T0" fmla="*/ 2381 w 2495"/>
                <a:gd name="T1" fmla="*/ 453 h 1701"/>
                <a:gd name="T2" fmla="*/ 2438 w 2495"/>
                <a:gd name="T3" fmla="*/ 397 h 1701"/>
                <a:gd name="T4" fmla="*/ 2495 w 2495"/>
                <a:gd name="T5" fmla="*/ 283 h 1701"/>
                <a:gd name="T6" fmla="*/ 2438 w 2495"/>
                <a:gd name="T7" fmla="*/ 227 h 1701"/>
                <a:gd name="T8" fmla="*/ 2381 w 2495"/>
                <a:gd name="T9" fmla="*/ 170 h 1701"/>
                <a:gd name="T10" fmla="*/ 2268 w 2495"/>
                <a:gd name="T11" fmla="*/ 340 h 1701"/>
                <a:gd name="T12" fmla="*/ 2211 w 2495"/>
                <a:gd name="T13" fmla="*/ 453 h 1701"/>
                <a:gd name="T14" fmla="*/ 2098 w 2495"/>
                <a:gd name="T15" fmla="*/ 397 h 1701"/>
                <a:gd name="T16" fmla="*/ 2041 w 2495"/>
                <a:gd name="T17" fmla="*/ 340 h 1701"/>
                <a:gd name="T18" fmla="*/ 1985 w 2495"/>
                <a:gd name="T19" fmla="*/ 397 h 1701"/>
                <a:gd name="T20" fmla="*/ 1871 w 2495"/>
                <a:gd name="T21" fmla="*/ 227 h 1701"/>
                <a:gd name="T22" fmla="*/ 1701 w 2495"/>
                <a:gd name="T23" fmla="*/ 170 h 1701"/>
                <a:gd name="T24" fmla="*/ 1588 w 2495"/>
                <a:gd name="T25" fmla="*/ 113 h 1701"/>
                <a:gd name="T26" fmla="*/ 1474 w 2495"/>
                <a:gd name="T27" fmla="*/ 170 h 1701"/>
                <a:gd name="T28" fmla="*/ 1418 w 2495"/>
                <a:gd name="T29" fmla="*/ 0 h 1701"/>
                <a:gd name="T30" fmla="*/ 1361 w 2495"/>
                <a:gd name="T31" fmla="*/ 56 h 1701"/>
                <a:gd name="T32" fmla="*/ 1304 w 2495"/>
                <a:gd name="T33" fmla="*/ 170 h 1701"/>
                <a:gd name="T34" fmla="*/ 1247 w 2495"/>
                <a:gd name="T35" fmla="*/ 283 h 1701"/>
                <a:gd name="T36" fmla="*/ 1077 w 2495"/>
                <a:gd name="T37" fmla="*/ 397 h 1701"/>
                <a:gd name="T38" fmla="*/ 1021 w 2495"/>
                <a:gd name="T39" fmla="*/ 453 h 1701"/>
                <a:gd name="T40" fmla="*/ 850 w 2495"/>
                <a:gd name="T41" fmla="*/ 397 h 1701"/>
                <a:gd name="T42" fmla="*/ 737 w 2495"/>
                <a:gd name="T43" fmla="*/ 340 h 1701"/>
                <a:gd name="T44" fmla="*/ 624 w 2495"/>
                <a:gd name="T45" fmla="*/ 283 h 1701"/>
                <a:gd name="T46" fmla="*/ 170 w 2495"/>
                <a:gd name="T47" fmla="*/ 340 h 1701"/>
                <a:gd name="T48" fmla="*/ 113 w 2495"/>
                <a:gd name="T49" fmla="*/ 397 h 1701"/>
                <a:gd name="T50" fmla="*/ 57 w 2495"/>
                <a:gd name="T51" fmla="*/ 453 h 1701"/>
                <a:gd name="T52" fmla="*/ 0 w 2495"/>
                <a:gd name="T53" fmla="*/ 623 h 1701"/>
                <a:gd name="T54" fmla="*/ 57 w 2495"/>
                <a:gd name="T55" fmla="*/ 794 h 1701"/>
                <a:gd name="T56" fmla="*/ 170 w 2495"/>
                <a:gd name="T57" fmla="*/ 850 h 1701"/>
                <a:gd name="T58" fmla="*/ 227 w 2495"/>
                <a:gd name="T59" fmla="*/ 907 h 1701"/>
                <a:gd name="T60" fmla="*/ 340 w 2495"/>
                <a:gd name="T61" fmla="*/ 850 h 1701"/>
                <a:gd name="T62" fmla="*/ 567 w 2495"/>
                <a:gd name="T63" fmla="*/ 907 h 1701"/>
                <a:gd name="T64" fmla="*/ 680 w 2495"/>
                <a:gd name="T65" fmla="*/ 964 h 1701"/>
                <a:gd name="T66" fmla="*/ 794 w 2495"/>
                <a:gd name="T67" fmla="*/ 1020 h 1701"/>
                <a:gd name="T68" fmla="*/ 850 w 2495"/>
                <a:gd name="T69" fmla="*/ 1077 h 1701"/>
                <a:gd name="T70" fmla="*/ 964 w 2495"/>
                <a:gd name="T71" fmla="*/ 1190 h 1701"/>
                <a:gd name="T72" fmla="*/ 1077 w 2495"/>
                <a:gd name="T73" fmla="*/ 1247 h 1701"/>
                <a:gd name="T74" fmla="*/ 1247 w 2495"/>
                <a:gd name="T75" fmla="*/ 1190 h 1701"/>
                <a:gd name="T76" fmla="*/ 1304 w 2495"/>
                <a:gd name="T77" fmla="*/ 1077 h 1701"/>
                <a:gd name="T78" fmla="*/ 1474 w 2495"/>
                <a:gd name="T79" fmla="*/ 1020 h 1701"/>
                <a:gd name="T80" fmla="*/ 1588 w 2495"/>
                <a:gd name="T81" fmla="*/ 1077 h 1701"/>
                <a:gd name="T82" fmla="*/ 1644 w 2495"/>
                <a:gd name="T83" fmla="*/ 1190 h 1701"/>
                <a:gd name="T84" fmla="*/ 1531 w 2495"/>
                <a:gd name="T85" fmla="*/ 1417 h 1701"/>
                <a:gd name="T86" fmla="*/ 1474 w 2495"/>
                <a:gd name="T87" fmla="*/ 1474 h 1701"/>
                <a:gd name="T88" fmla="*/ 1531 w 2495"/>
                <a:gd name="T89" fmla="*/ 1531 h 1701"/>
                <a:gd name="T90" fmla="*/ 1588 w 2495"/>
                <a:gd name="T91" fmla="*/ 1644 h 1701"/>
                <a:gd name="T92" fmla="*/ 1644 w 2495"/>
                <a:gd name="T93" fmla="*/ 1701 h 1701"/>
                <a:gd name="T94" fmla="*/ 1814 w 2495"/>
                <a:gd name="T95" fmla="*/ 1361 h 1701"/>
                <a:gd name="T96" fmla="*/ 1871 w 2495"/>
                <a:gd name="T97" fmla="*/ 1304 h 1701"/>
                <a:gd name="T98" fmla="*/ 1928 w 2495"/>
                <a:gd name="T99" fmla="*/ 1247 h 1701"/>
                <a:gd name="T100" fmla="*/ 1985 w 2495"/>
                <a:gd name="T101" fmla="*/ 1190 h 1701"/>
                <a:gd name="T102" fmla="*/ 2041 w 2495"/>
                <a:gd name="T103" fmla="*/ 1134 h 1701"/>
                <a:gd name="T104" fmla="*/ 1928 w 2495"/>
                <a:gd name="T105" fmla="*/ 1077 h 1701"/>
                <a:gd name="T106" fmla="*/ 1985 w 2495"/>
                <a:gd name="T107" fmla="*/ 907 h 1701"/>
                <a:gd name="T108" fmla="*/ 1701 w 2495"/>
                <a:gd name="T109" fmla="*/ 737 h 1701"/>
                <a:gd name="T110" fmla="*/ 1644 w 2495"/>
                <a:gd name="T111" fmla="*/ 680 h 1701"/>
                <a:gd name="T112" fmla="*/ 1701 w 2495"/>
                <a:gd name="T113" fmla="*/ 623 h 1701"/>
                <a:gd name="T114" fmla="*/ 1871 w 2495"/>
                <a:gd name="T115" fmla="*/ 510 h 1701"/>
                <a:gd name="T116" fmla="*/ 1928 w 2495"/>
                <a:gd name="T117" fmla="*/ 623 h 1701"/>
                <a:gd name="T118" fmla="*/ 2041 w 2495"/>
                <a:gd name="T119" fmla="*/ 680 h 1701"/>
                <a:gd name="T120" fmla="*/ 2098 w 2495"/>
                <a:gd name="T121" fmla="*/ 567 h 1701"/>
                <a:gd name="T122" fmla="*/ 2211 w 2495"/>
                <a:gd name="T123" fmla="*/ 51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95" h="1701">
                  <a:moveTo>
                    <a:pt x="2381" y="510"/>
                  </a:moveTo>
                  <a:lnTo>
                    <a:pt x="2381" y="453"/>
                  </a:lnTo>
                  <a:lnTo>
                    <a:pt x="2438" y="453"/>
                  </a:lnTo>
                  <a:lnTo>
                    <a:pt x="2438" y="397"/>
                  </a:lnTo>
                  <a:lnTo>
                    <a:pt x="2495" y="397"/>
                  </a:lnTo>
                  <a:lnTo>
                    <a:pt x="2495" y="283"/>
                  </a:lnTo>
                  <a:lnTo>
                    <a:pt x="2438" y="283"/>
                  </a:lnTo>
                  <a:lnTo>
                    <a:pt x="2438" y="227"/>
                  </a:lnTo>
                  <a:lnTo>
                    <a:pt x="2381" y="227"/>
                  </a:lnTo>
                  <a:lnTo>
                    <a:pt x="2381" y="170"/>
                  </a:lnTo>
                  <a:lnTo>
                    <a:pt x="2268" y="170"/>
                  </a:lnTo>
                  <a:lnTo>
                    <a:pt x="2268" y="340"/>
                  </a:lnTo>
                  <a:lnTo>
                    <a:pt x="2211" y="340"/>
                  </a:lnTo>
                  <a:lnTo>
                    <a:pt x="2211" y="453"/>
                  </a:lnTo>
                  <a:lnTo>
                    <a:pt x="2098" y="453"/>
                  </a:lnTo>
                  <a:lnTo>
                    <a:pt x="2098" y="397"/>
                  </a:lnTo>
                  <a:lnTo>
                    <a:pt x="2041" y="397"/>
                  </a:lnTo>
                  <a:lnTo>
                    <a:pt x="2041" y="340"/>
                  </a:lnTo>
                  <a:lnTo>
                    <a:pt x="1985" y="340"/>
                  </a:lnTo>
                  <a:lnTo>
                    <a:pt x="1985" y="397"/>
                  </a:lnTo>
                  <a:lnTo>
                    <a:pt x="1871" y="397"/>
                  </a:lnTo>
                  <a:lnTo>
                    <a:pt x="1871" y="227"/>
                  </a:lnTo>
                  <a:lnTo>
                    <a:pt x="1871" y="170"/>
                  </a:lnTo>
                  <a:lnTo>
                    <a:pt x="1701" y="170"/>
                  </a:lnTo>
                  <a:lnTo>
                    <a:pt x="1701" y="113"/>
                  </a:lnTo>
                  <a:lnTo>
                    <a:pt x="1588" y="113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0"/>
                  </a:lnTo>
                  <a:lnTo>
                    <a:pt x="1418" y="0"/>
                  </a:lnTo>
                  <a:lnTo>
                    <a:pt x="1418" y="56"/>
                  </a:lnTo>
                  <a:lnTo>
                    <a:pt x="1361" y="56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83"/>
                  </a:lnTo>
                  <a:lnTo>
                    <a:pt x="1247" y="283"/>
                  </a:lnTo>
                  <a:lnTo>
                    <a:pt x="1247" y="397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850" y="453"/>
                  </a:lnTo>
                  <a:lnTo>
                    <a:pt x="850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850" y="1020"/>
                  </a:lnTo>
                  <a:lnTo>
                    <a:pt x="850" y="1077"/>
                  </a:lnTo>
                  <a:lnTo>
                    <a:pt x="964" y="1077"/>
                  </a:lnTo>
                  <a:lnTo>
                    <a:pt x="964" y="1190"/>
                  </a:lnTo>
                  <a:lnTo>
                    <a:pt x="1077" y="1190"/>
                  </a:lnTo>
                  <a:lnTo>
                    <a:pt x="1077" y="1247"/>
                  </a:lnTo>
                  <a:lnTo>
                    <a:pt x="1247" y="1247"/>
                  </a:lnTo>
                  <a:lnTo>
                    <a:pt x="1247" y="1190"/>
                  </a:lnTo>
                  <a:lnTo>
                    <a:pt x="1304" y="1190"/>
                  </a:lnTo>
                  <a:lnTo>
                    <a:pt x="1304" y="1077"/>
                  </a:lnTo>
                  <a:lnTo>
                    <a:pt x="1474" y="1077"/>
                  </a:lnTo>
                  <a:lnTo>
                    <a:pt x="1474" y="1020"/>
                  </a:lnTo>
                  <a:lnTo>
                    <a:pt x="1588" y="1020"/>
                  </a:lnTo>
                  <a:lnTo>
                    <a:pt x="1588" y="1077"/>
                  </a:lnTo>
                  <a:lnTo>
                    <a:pt x="1644" y="1077"/>
                  </a:lnTo>
                  <a:lnTo>
                    <a:pt x="1644" y="1190"/>
                  </a:lnTo>
                  <a:lnTo>
                    <a:pt x="1531" y="1190"/>
                  </a:lnTo>
                  <a:lnTo>
                    <a:pt x="1531" y="1417"/>
                  </a:lnTo>
                  <a:lnTo>
                    <a:pt x="1474" y="1417"/>
                  </a:lnTo>
                  <a:lnTo>
                    <a:pt x="1474" y="1474"/>
                  </a:lnTo>
                  <a:lnTo>
                    <a:pt x="1531" y="1474"/>
                  </a:lnTo>
                  <a:lnTo>
                    <a:pt x="1531" y="1531"/>
                  </a:lnTo>
                  <a:lnTo>
                    <a:pt x="1588" y="1531"/>
                  </a:lnTo>
                  <a:lnTo>
                    <a:pt x="1588" y="1644"/>
                  </a:lnTo>
                  <a:lnTo>
                    <a:pt x="1644" y="1644"/>
                  </a:lnTo>
                  <a:lnTo>
                    <a:pt x="1644" y="1701"/>
                  </a:lnTo>
                  <a:lnTo>
                    <a:pt x="1814" y="1701"/>
                  </a:lnTo>
                  <a:lnTo>
                    <a:pt x="1814" y="1361"/>
                  </a:lnTo>
                  <a:lnTo>
                    <a:pt x="1871" y="1361"/>
                  </a:lnTo>
                  <a:lnTo>
                    <a:pt x="1871" y="1304"/>
                  </a:lnTo>
                  <a:lnTo>
                    <a:pt x="1928" y="1304"/>
                  </a:lnTo>
                  <a:lnTo>
                    <a:pt x="1928" y="1247"/>
                  </a:lnTo>
                  <a:lnTo>
                    <a:pt x="1985" y="1247"/>
                  </a:lnTo>
                  <a:lnTo>
                    <a:pt x="1985" y="1190"/>
                  </a:lnTo>
                  <a:lnTo>
                    <a:pt x="2041" y="1190"/>
                  </a:lnTo>
                  <a:lnTo>
                    <a:pt x="2041" y="1134"/>
                  </a:lnTo>
                  <a:lnTo>
                    <a:pt x="1928" y="1134"/>
                  </a:lnTo>
                  <a:lnTo>
                    <a:pt x="1928" y="1077"/>
                  </a:lnTo>
                  <a:lnTo>
                    <a:pt x="1985" y="1077"/>
                  </a:lnTo>
                  <a:lnTo>
                    <a:pt x="1985" y="907"/>
                  </a:lnTo>
                  <a:lnTo>
                    <a:pt x="1701" y="907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644" y="680"/>
                  </a:lnTo>
                  <a:lnTo>
                    <a:pt x="1701" y="680"/>
                  </a:lnTo>
                  <a:lnTo>
                    <a:pt x="1701" y="623"/>
                  </a:lnTo>
                  <a:lnTo>
                    <a:pt x="1871" y="623"/>
                  </a:lnTo>
                  <a:lnTo>
                    <a:pt x="1871" y="510"/>
                  </a:lnTo>
                  <a:lnTo>
                    <a:pt x="1928" y="510"/>
                  </a:lnTo>
                  <a:lnTo>
                    <a:pt x="1928" y="623"/>
                  </a:lnTo>
                  <a:lnTo>
                    <a:pt x="2041" y="623"/>
                  </a:lnTo>
                  <a:lnTo>
                    <a:pt x="2041" y="680"/>
                  </a:lnTo>
                  <a:lnTo>
                    <a:pt x="2098" y="680"/>
                  </a:lnTo>
                  <a:lnTo>
                    <a:pt x="2098" y="567"/>
                  </a:lnTo>
                  <a:lnTo>
                    <a:pt x="2211" y="567"/>
                  </a:lnTo>
                  <a:lnTo>
                    <a:pt x="2211" y="510"/>
                  </a:lnTo>
                  <a:lnTo>
                    <a:pt x="2381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Freeform 293"/>
            <p:cNvSpPr>
              <a:spLocks/>
            </p:cNvSpPr>
            <p:nvPr/>
          </p:nvSpPr>
          <p:spPr bwMode="auto">
            <a:xfrm>
              <a:off x="2400" y="1254"/>
              <a:ext cx="1134" cy="850"/>
            </a:xfrm>
            <a:custGeom>
              <a:avLst/>
              <a:gdLst>
                <a:gd name="T0" fmla="*/ 57 w 1134"/>
                <a:gd name="T1" fmla="*/ 283 h 850"/>
                <a:gd name="T2" fmla="*/ 57 w 1134"/>
                <a:gd name="T3" fmla="*/ 397 h 850"/>
                <a:gd name="T4" fmla="*/ 0 w 1134"/>
                <a:gd name="T5" fmla="*/ 397 h 850"/>
                <a:gd name="T6" fmla="*/ 0 w 1134"/>
                <a:gd name="T7" fmla="*/ 567 h 850"/>
                <a:gd name="T8" fmla="*/ 170 w 1134"/>
                <a:gd name="T9" fmla="*/ 567 h 850"/>
                <a:gd name="T10" fmla="*/ 170 w 1134"/>
                <a:gd name="T11" fmla="*/ 737 h 850"/>
                <a:gd name="T12" fmla="*/ 227 w 1134"/>
                <a:gd name="T13" fmla="*/ 737 h 850"/>
                <a:gd name="T14" fmla="*/ 227 w 1134"/>
                <a:gd name="T15" fmla="*/ 793 h 850"/>
                <a:gd name="T16" fmla="*/ 397 w 1134"/>
                <a:gd name="T17" fmla="*/ 793 h 850"/>
                <a:gd name="T18" fmla="*/ 397 w 1134"/>
                <a:gd name="T19" fmla="*/ 850 h 850"/>
                <a:gd name="T20" fmla="*/ 567 w 1134"/>
                <a:gd name="T21" fmla="*/ 850 h 850"/>
                <a:gd name="T22" fmla="*/ 567 w 1134"/>
                <a:gd name="T23" fmla="*/ 737 h 850"/>
                <a:gd name="T24" fmla="*/ 681 w 1134"/>
                <a:gd name="T25" fmla="*/ 737 h 850"/>
                <a:gd name="T26" fmla="*/ 681 w 1134"/>
                <a:gd name="T27" fmla="*/ 680 h 850"/>
                <a:gd name="T28" fmla="*/ 737 w 1134"/>
                <a:gd name="T29" fmla="*/ 680 h 850"/>
                <a:gd name="T30" fmla="*/ 737 w 1134"/>
                <a:gd name="T31" fmla="*/ 623 h 850"/>
                <a:gd name="T32" fmla="*/ 794 w 1134"/>
                <a:gd name="T33" fmla="*/ 623 h 850"/>
                <a:gd name="T34" fmla="*/ 794 w 1134"/>
                <a:gd name="T35" fmla="*/ 567 h 850"/>
                <a:gd name="T36" fmla="*/ 851 w 1134"/>
                <a:gd name="T37" fmla="*/ 567 h 850"/>
                <a:gd name="T38" fmla="*/ 851 w 1134"/>
                <a:gd name="T39" fmla="*/ 453 h 850"/>
                <a:gd name="T40" fmla="*/ 1021 w 1134"/>
                <a:gd name="T41" fmla="*/ 453 h 850"/>
                <a:gd name="T42" fmla="*/ 1021 w 1134"/>
                <a:gd name="T43" fmla="*/ 226 h 850"/>
                <a:gd name="T44" fmla="*/ 1134 w 1134"/>
                <a:gd name="T45" fmla="*/ 226 h 850"/>
                <a:gd name="T46" fmla="*/ 1134 w 1134"/>
                <a:gd name="T47" fmla="*/ 113 h 850"/>
                <a:gd name="T48" fmla="*/ 1078 w 1134"/>
                <a:gd name="T49" fmla="*/ 113 h 850"/>
                <a:gd name="T50" fmla="*/ 1078 w 1134"/>
                <a:gd name="T51" fmla="*/ 56 h 850"/>
                <a:gd name="T52" fmla="*/ 964 w 1134"/>
                <a:gd name="T53" fmla="*/ 56 h 850"/>
                <a:gd name="T54" fmla="*/ 964 w 1134"/>
                <a:gd name="T55" fmla="*/ 113 h 850"/>
                <a:gd name="T56" fmla="*/ 794 w 1134"/>
                <a:gd name="T57" fmla="*/ 113 h 850"/>
                <a:gd name="T58" fmla="*/ 794 w 1134"/>
                <a:gd name="T59" fmla="*/ 226 h 850"/>
                <a:gd name="T60" fmla="*/ 737 w 1134"/>
                <a:gd name="T61" fmla="*/ 226 h 850"/>
                <a:gd name="T62" fmla="*/ 737 w 1134"/>
                <a:gd name="T63" fmla="*/ 283 h 850"/>
                <a:gd name="T64" fmla="*/ 567 w 1134"/>
                <a:gd name="T65" fmla="*/ 283 h 850"/>
                <a:gd name="T66" fmla="*/ 567 w 1134"/>
                <a:gd name="T67" fmla="*/ 226 h 850"/>
                <a:gd name="T68" fmla="*/ 454 w 1134"/>
                <a:gd name="T69" fmla="*/ 226 h 850"/>
                <a:gd name="T70" fmla="*/ 454 w 1134"/>
                <a:gd name="T71" fmla="*/ 113 h 850"/>
                <a:gd name="T72" fmla="*/ 340 w 1134"/>
                <a:gd name="T73" fmla="*/ 113 h 850"/>
                <a:gd name="T74" fmla="*/ 340 w 1134"/>
                <a:gd name="T75" fmla="*/ 56 h 850"/>
                <a:gd name="T76" fmla="*/ 284 w 1134"/>
                <a:gd name="T77" fmla="*/ 56 h 850"/>
                <a:gd name="T78" fmla="*/ 284 w 1134"/>
                <a:gd name="T79" fmla="*/ 0 h 850"/>
                <a:gd name="T80" fmla="*/ 170 w 1134"/>
                <a:gd name="T81" fmla="*/ 0 h 850"/>
                <a:gd name="T82" fmla="*/ 170 w 1134"/>
                <a:gd name="T83" fmla="*/ 113 h 850"/>
                <a:gd name="T84" fmla="*/ 227 w 1134"/>
                <a:gd name="T85" fmla="*/ 113 h 850"/>
                <a:gd name="T86" fmla="*/ 227 w 1134"/>
                <a:gd name="T87" fmla="*/ 170 h 850"/>
                <a:gd name="T88" fmla="*/ 170 w 1134"/>
                <a:gd name="T89" fmla="*/ 170 h 850"/>
                <a:gd name="T90" fmla="*/ 170 w 1134"/>
                <a:gd name="T91" fmla="*/ 283 h 850"/>
                <a:gd name="T92" fmla="*/ 57 w 1134"/>
                <a:gd name="T93" fmla="*/ 28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4" h="850">
                  <a:moveTo>
                    <a:pt x="57" y="283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567" y="850"/>
                  </a:lnTo>
                  <a:lnTo>
                    <a:pt x="567" y="737"/>
                  </a:lnTo>
                  <a:lnTo>
                    <a:pt x="681" y="737"/>
                  </a:lnTo>
                  <a:lnTo>
                    <a:pt x="681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453"/>
                  </a:lnTo>
                  <a:lnTo>
                    <a:pt x="1021" y="453"/>
                  </a:lnTo>
                  <a:lnTo>
                    <a:pt x="1021" y="226"/>
                  </a:lnTo>
                  <a:lnTo>
                    <a:pt x="1134" y="226"/>
                  </a:lnTo>
                  <a:lnTo>
                    <a:pt x="1134" y="113"/>
                  </a:lnTo>
                  <a:lnTo>
                    <a:pt x="1078" y="113"/>
                  </a:lnTo>
                  <a:lnTo>
                    <a:pt x="1078" y="56"/>
                  </a:lnTo>
                  <a:lnTo>
                    <a:pt x="964" y="56"/>
                  </a:lnTo>
                  <a:lnTo>
                    <a:pt x="964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737" y="226"/>
                  </a:lnTo>
                  <a:lnTo>
                    <a:pt x="737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6" name="Freeform 294"/>
            <p:cNvSpPr>
              <a:spLocks/>
            </p:cNvSpPr>
            <p:nvPr/>
          </p:nvSpPr>
          <p:spPr bwMode="auto">
            <a:xfrm>
              <a:off x="1550" y="120"/>
              <a:ext cx="623" cy="1134"/>
            </a:xfrm>
            <a:custGeom>
              <a:avLst/>
              <a:gdLst>
                <a:gd name="T0" fmla="*/ 0 w 623"/>
                <a:gd name="T1" fmla="*/ 1020 h 1134"/>
                <a:gd name="T2" fmla="*/ 113 w 623"/>
                <a:gd name="T3" fmla="*/ 1020 h 1134"/>
                <a:gd name="T4" fmla="*/ 113 w 623"/>
                <a:gd name="T5" fmla="*/ 1077 h 1134"/>
                <a:gd name="T6" fmla="*/ 228 w 623"/>
                <a:gd name="T7" fmla="*/ 1077 h 1134"/>
                <a:gd name="T8" fmla="*/ 227 w 623"/>
                <a:gd name="T9" fmla="*/ 1134 h 1134"/>
                <a:gd name="T10" fmla="*/ 397 w 623"/>
                <a:gd name="T11" fmla="*/ 1134 h 1134"/>
                <a:gd name="T12" fmla="*/ 397 w 623"/>
                <a:gd name="T13" fmla="*/ 1077 h 1134"/>
                <a:gd name="T14" fmla="*/ 397 w 623"/>
                <a:gd name="T15" fmla="*/ 793 h 1134"/>
                <a:gd name="T16" fmla="*/ 340 w 623"/>
                <a:gd name="T17" fmla="*/ 793 h 1134"/>
                <a:gd name="T18" fmla="*/ 340 w 623"/>
                <a:gd name="T19" fmla="*/ 623 h 1134"/>
                <a:gd name="T20" fmla="*/ 397 w 623"/>
                <a:gd name="T21" fmla="*/ 623 h 1134"/>
                <a:gd name="T22" fmla="*/ 397 w 623"/>
                <a:gd name="T23" fmla="*/ 567 h 1134"/>
                <a:gd name="T24" fmla="*/ 453 w 623"/>
                <a:gd name="T25" fmla="*/ 567 h 1134"/>
                <a:gd name="T26" fmla="*/ 453 w 623"/>
                <a:gd name="T27" fmla="*/ 510 h 1134"/>
                <a:gd name="T28" fmla="*/ 510 w 623"/>
                <a:gd name="T29" fmla="*/ 510 h 1134"/>
                <a:gd name="T30" fmla="*/ 510 w 623"/>
                <a:gd name="T31" fmla="*/ 453 h 1134"/>
                <a:gd name="T32" fmla="*/ 623 w 623"/>
                <a:gd name="T33" fmla="*/ 453 h 1134"/>
                <a:gd name="T34" fmla="*/ 623 w 623"/>
                <a:gd name="T35" fmla="*/ 283 h 1134"/>
                <a:gd name="T36" fmla="*/ 510 w 623"/>
                <a:gd name="T37" fmla="*/ 283 h 1134"/>
                <a:gd name="T38" fmla="*/ 510 w 623"/>
                <a:gd name="T39" fmla="*/ 226 h 1134"/>
                <a:gd name="T40" fmla="*/ 453 w 623"/>
                <a:gd name="T41" fmla="*/ 226 h 1134"/>
                <a:gd name="T42" fmla="*/ 453 w 623"/>
                <a:gd name="T43" fmla="*/ 56 h 1134"/>
                <a:gd name="T44" fmla="*/ 340 w 623"/>
                <a:gd name="T45" fmla="*/ 56 h 1134"/>
                <a:gd name="T46" fmla="*/ 340 w 623"/>
                <a:gd name="T47" fmla="*/ 0 h 1134"/>
                <a:gd name="T48" fmla="*/ 283 w 623"/>
                <a:gd name="T49" fmla="*/ 0 h 1134"/>
                <a:gd name="T50" fmla="*/ 283 w 623"/>
                <a:gd name="T51" fmla="*/ 283 h 1134"/>
                <a:gd name="T52" fmla="*/ 170 w 623"/>
                <a:gd name="T53" fmla="*/ 283 h 1134"/>
                <a:gd name="T54" fmla="*/ 170 w 623"/>
                <a:gd name="T55" fmla="*/ 397 h 1134"/>
                <a:gd name="T56" fmla="*/ 227 w 623"/>
                <a:gd name="T57" fmla="*/ 397 h 1134"/>
                <a:gd name="T58" fmla="*/ 227 w 623"/>
                <a:gd name="T59" fmla="*/ 510 h 1134"/>
                <a:gd name="T60" fmla="*/ 113 w 623"/>
                <a:gd name="T61" fmla="*/ 510 h 1134"/>
                <a:gd name="T62" fmla="*/ 113 w 623"/>
                <a:gd name="T63" fmla="*/ 567 h 1134"/>
                <a:gd name="T64" fmla="*/ 56 w 623"/>
                <a:gd name="T65" fmla="*/ 567 h 1134"/>
                <a:gd name="T66" fmla="*/ 56 w 623"/>
                <a:gd name="T67" fmla="*/ 680 h 1134"/>
                <a:gd name="T68" fmla="*/ 0 w 623"/>
                <a:gd name="T69" fmla="*/ 680 h 1134"/>
                <a:gd name="T70" fmla="*/ 0 w 623"/>
                <a:gd name="T71" fmla="*/ 793 h 1134"/>
                <a:gd name="T72" fmla="*/ 56 w 623"/>
                <a:gd name="T73" fmla="*/ 793 h 1134"/>
                <a:gd name="T74" fmla="*/ 56 w 623"/>
                <a:gd name="T75" fmla="*/ 907 h 1134"/>
                <a:gd name="T76" fmla="*/ 0 w 623"/>
                <a:gd name="T77" fmla="*/ 907 h 1134"/>
                <a:gd name="T78" fmla="*/ 0 w 623"/>
                <a:gd name="T79" fmla="*/ 102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23" h="1134">
                  <a:moveTo>
                    <a:pt x="0" y="1020"/>
                  </a:moveTo>
                  <a:lnTo>
                    <a:pt x="113" y="1020"/>
                  </a:lnTo>
                  <a:lnTo>
                    <a:pt x="113" y="1077"/>
                  </a:lnTo>
                  <a:lnTo>
                    <a:pt x="228" y="1077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397" y="793"/>
                  </a:lnTo>
                  <a:lnTo>
                    <a:pt x="340" y="793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283"/>
                  </a:lnTo>
                  <a:lnTo>
                    <a:pt x="510" y="283"/>
                  </a:lnTo>
                  <a:lnTo>
                    <a:pt x="510" y="226"/>
                  </a:lnTo>
                  <a:lnTo>
                    <a:pt x="453" y="226"/>
                  </a:lnTo>
                  <a:lnTo>
                    <a:pt x="453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907"/>
                  </a:lnTo>
                  <a:lnTo>
                    <a:pt x="0" y="907"/>
                  </a:lnTo>
                  <a:lnTo>
                    <a:pt x="0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7" name="Freeform 295"/>
            <p:cNvSpPr>
              <a:spLocks/>
            </p:cNvSpPr>
            <p:nvPr/>
          </p:nvSpPr>
          <p:spPr bwMode="auto">
            <a:xfrm>
              <a:off x="1550" y="2161"/>
              <a:ext cx="567" cy="624"/>
            </a:xfrm>
            <a:custGeom>
              <a:avLst/>
              <a:gdLst>
                <a:gd name="T0" fmla="*/ 56 w 567"/>
                <a:gd name="T1" fmla="*/ 0 h 624"/>
                <a:gd name="T2" fmla="*/ 56 w 567"/>
                <a:gd name="T3" fmla="*/ 57 h 624"/>
                <a:gd name="T4" fmla="*/ 0 w 567"/>
                <a:gd name="T5" fmla="*/ 57 h 624"/>
                <a:gd name="T6" fmla="*/ 0 w 567"/>
                <a:gd name="T7" fmla="*/ 113 h 624"/>
                <a:gd name="T8" fmla="*/ 56 w 567"/>
                <a:gd name="T9" fmla="*/ 113 h 624"/>
                <a:gd name="T10" fmla="*/ 56 w 567"/>
                <a:gd name="T11" fmla="*/ 510 h 624"/>
                <a:gd name="T12" fmla="*/ 113 w 567"/>
                <a:gd name="T13" fmla="*/ 510 h 624"/>
                <a:gd name="T14" fmla="*/ 113 w 567"/>
                <a:gd name="T15" fmla="*/ 624 h 624"/>
                <a:gd name="T16" fmla="*/ 340 w 567"/>
                <a:gd name="T17" fmla="*/ 624 h 624"/>
                <a:gd name="T18" fmla="*/ 340 w 567"/>
                <a:gd name="T19" fmla="*/ 567 h 624"/>
                <a:gd name="T20" fmla="*/ 567 w 567"/>
                <a:gd name="T21" fmla="*/ 567 h 624"/>
                <a:gd name="T22" fmla="*/ 567 w 567"/>
                <a:gd name="T23" fmla="*/ 453 h 624"/>
                <a:gd name="T24" fmla="*/ 453 w 567"/>
                <a:gd name="T25" fmla="*/ 453 h 624"/>
                <a:gd name="T26" fmla="*/ 453 w 567"/>
                <a:gd name="T27" fmla="*/ 283 h 624"/>
                <a:gd name="T28" fmla="*/ 340 w 567"/>
                <a:gd name="T29" fmla="*/ 283 h 624"/>
                <a:gd name="T30" fmla="*/ 340 w 567"/>
                <a:gd name="T31" fmla="*/ 170 h 624"/>
                <a:gd name="T32" fmla="*/ 283 w 567"/>
                <a:gd name="T33" fmla="*/ 170 h 624"/>
                <a:gd name="T34" fmla="*/ 283 w 567"/>
                <a:gd name="T35" fmla="*/ 113 h 624"/>
                <a:gd name="T36" fmla="*/ 227 w 567"/>
                <a:gd name="T37" fmla="*/ 113 h 624"/>
                <a:gd name="T38" fmla="*/ 227 w 567"/>
                <a:gd name="T39" fmla="*/ 57 h 624"/>
                <a:gd name="T40" fmla="*/ 113 w 567"/>
                <a:gd name="T41" fmla="*/ 57 h 624"/>
                <a:gd name="T42" fmla="*/ 113 w 567"/>
                <a:gd name="T43" fmla="*/ 0 h 624"/>
                <a:gd name="T44" fmla="*/ 56 w 567"/>
                <a:gd name="T4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624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8" name="Freeform 296"/>
            <p:cNvSpPr>
              <a:spLocks/>
            </p:cNvSpPr>
            <p:nvPr/>
          </p:nvSpPr>
          <p:spPr bwMode="auto">
            <a:xfrm>
              <a:off x="2230" y="1821"/>
              <a:ext cx="397" cy="453"/>
            </a:xfrm>
            <a:custGeom>
              <a:avLst/>
              <a:gdLst>
                <a:gd name="T0" fmla="*/ 170 w 397"/>
                <a:gd name="T1" fmla="*/ 0 h 453"/>
                <a:gd name="T2" fmla="*/ 170 w 397"/>
                <a:gd name="T3" fmla="*/ 113 h 453"/>
                <a:gd name="T4" fmla="*/ 0 w 397"/>
                <a:gd name="T5" fmla="*/ 113 h 453"/>
                <a:gd name="T6" fmla="*/ 0 w 397"/>
                <a:gd name="T7" fmla="*/ 397 h 453"/>
                <a:gd name="T8" fmla="*/ 114 w 397"/>
                <a:gd name="T9" fmla="*/ 397 h 453"/>
                <a:gd name="T10" fmla="*/ 114 w 397"/>
                <a:gd name="T11" fmla="*/ 453 h 453"/>
                <a:gd name="T12" fmla="*/ 227 w 397"/>
                <a:gd name="T13" fmla="*/ 453 h 453"/>
                <a:gd name="T14" fmla="*/ 227 w 397"/>
                <a:gd name="T15" fmla="*/ 340 h 453"/>
                <a:gd name="T16" fmla="*/ 284 w 397"/>
                <a:gd name="T17" fmla="*/ 340 h 453"/>
                <a:gd name="T18" fmla="*/ 284 w 397"/>
                <a:gd name="T19" fmla="*/ 397 h 453"/>
                <a:gd name="T20" fmla="*/ 397 w 397"/>
                <a:gd name="T21" fmla="*/ 397 h 453"/>
                <a:gd name="T22" fmla="*/ 397 w 397"/>
                <a:gd name="T23" fmla="*/ 170 h 453"/>
                <a:gd name="T24" fmla="*/ 340 w 397"/>
                <a:gd name="T25" fmla="*/ 170 h 453"/>
                <a:gd name="T26" fmla="*/ 340 w 397"/>
                <a:gd name="T27" fmla="*/ 56 h 453"/>
                <a:gd name="T28" fmla="*/ 340 w 397"/>
                <a:gd name="T29" fmla="*/ 0 h 453"/>
                <a:gd name="T30" fmla="*/ 170 w 397"/>
                <a:gd name="T3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53">
                  <a:moveTo>
                    <a:pt x="170" y="0"/>
                  </a:moveTo>
                  <a:lnTo>
                    <a:pt x="170" y="113"/>
                  </a:lnTo>
                  <a:lnTo>
                    <a:pt x="0" y="11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397" y="397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9" name="Freeform 297"/>
            <p:cNvSpPr>
              <a:spLocks/>
            </p:cNvSpPr>
            <p:nvPr/>
          </p:nvSpPr>
          <p:spPr bwMode="auto">
            <a:xfrm>
              <a:off x="2173" y="1651"/>
              <a:ext cx="227" cy="170"/>
            </a:xfrm>
            <a:custGeom>
              <a:avLst/>
              <a:gdLst>
                <a:gd name="T0" fmla="*/ 227 w 227"/>
                <a:gd name="T1" fmla="*/ 0 h 170"/>
                <a:gd name="T2" fmla="*/ 57 w 227"/>
                <a:gd name="T3" fmla="*/ 0 h 170"/>
                <a:gd name="T4" fmla="*/ 57 w 227"/>
                <a:gd name="T5" fmla="*/ 56 h 170"/>
                <a:gd name="T6" fmla="*/ 0 w 227"/>
                <a:gd name="T7" fmla="*/ 56 h 170"/>
                <a:gd name="T8" fmla="*/ 0 w 227"/>
                <a:gd name="T9" fmla="*/ 170 h 170"/>
                <a:gd name="T10" fmla="*/ 227 w 227"/>
                <a:gd name="T11" fmla="*/ 170 h 170"/>
                <a:gd name="T12" fmla="*/ 227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0" name="Freeform 298"/>
            <p:cNvSpPr>
              <a:spLocks/>
            </p:cNvSpPr>
            <p:nvPr/>
          </p:nvSpPr>
          <p:spPr bwMode="auto">
            <a:xfrm>
              <a:off x="2173" y="1821"/>
              <a:ext cx="227" cy="113"/>
            </a:xfrm>
            <a:custGeom>
              <a:avLst/>
              <a:gdLst>
                <a:gd name="T0" fmla="*/ 227 w 227"/>
                <a:gd name="T1" fmla="*/ 0 h 113"/>
                <a:gd name="T2" fmla="*/ 0 w 227"/>
                <a:gd name="T3" fmla="*/ 0 h 113"/>
                <a:gd name="T4" fmla="*/ 0 w 227"/>
                <a:gd name="T5" fmla="*/ 56 h 113"/>
                <a:gd name="T6" fmla="*/ 57 w 227"/>
                <a:gd name="T7" fmla="*/ 56 h 113"/>
                <a:gd name="T8" fmla="*/ 57 w 227"/>
                <a:gd name="T9" fmla="*/ 113 h 113"/>
                <a:gd name="T10" fmla="*/ 227 w 227"/>
                <a:gd name="T11" fmla="*/ 113 h 113"/>
                <a:gd name="T12" fmla="*/ 227 w 227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13">
                  <a:moveTo>
                    <a:pt x="227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1" name="Freeform 299"/>
            <p:cNvSpPr>
              <a:spLocks/>
            </p:cNvSpPr>
            <p:nvPr/>
          </p:nvSpPr>
          <p:spPr bwMode="auto">
            <a:xfrm>
              <a:off x="1947" y="1821"/>
              <a:ext cx="283" cy="453"/>
            </a:xfrm>
            <a:custGeom>
              <a:avLst/>
              <a:gdLst>
                <a:gd name="T0" fmla="*/ 226 w 283"/>
                <a:gd name="T1" fmla="*/ 0 h 453"/>
                <a:gd name="T2" fmla="*/ 113 w 283"/>
                <a:gd name="T3" fmla="*/ 0 h 453"/>
                <a:gd name="T4" fmla="*/ 113 w 283"/>
                <a:gd name="T5" fmla="*/ 170 h 453"/>
                <a:gd name="T6" fmla="*/ 56 w 283"/>
                <a:gd name="T7" fmla="*/ 170 h 453"/>
                <a:gd name="T8" fmla="*/ 56 w 283"/>
                <a:gd name="T9" fmla="*/ 226 h 453"/>
                <a:gd name="T10" fmla="*/ 0 w 283"/>
                <a:gd name="T11" fmla="*/ 226 h 453"/>
                <a:gd name="T12" fmla="*/ 0 w 283"/>
                <a:gd name="T13" fmla="*/ 397 h 453"/>
                <a:gd name="T14" fmla="*/ 56 w 283"/>
                <a:gd name="T15" fmla="*/ 397 h 453"/>
                <a:gd name="T16" fmla="*/ 56 w 283"/>
                <a:gd name="T17" fmla="*/ 453 h 453"/>
                <a:gd name="T18" fmla="*/ 170 w 283"/>
                <a:gd name="T19" fmla="*/ 453 h 453"/>
                <a:gd name="T20" fmla="*/ 170 w 283"/>
                <a:gd name="T21" fmla="*/ 397 h 453"/>
                <a:gd name="T22" fmla="*/ 283 w 283"/>
                <a:gd name="T23" fmla="*/ 397 h 453"/>
                <a:gd name="T24" fmla="*/ 283 w 283"/>
                <a:gd name="T25" fmla="*/ 56 h 453"/>
                <a:gd name="T26" fmla="*/ 226 w 283"/>
                <a:gd name="T27" fmla="*/ 56 h 453"/>
                <a:gd name="T28" fmla="*/ 226 w 283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453">
                  <a:moveTo>
                    <a:pt x="226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170" y="453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2" name="Freeform 300"/>
            <p:cNvSpPr>
              <a:spLocks/>
            </p:cNvSpPr>
            <p:nvPr/>
          </p:nvSpPr>
          <p:spPr bwMode="auto">
            <a:xfrm>
              <a:off x="1833" y="1707"/>
              <a:ext cx="340" cy="284"/>
            </a:xfrm>
            <a:custGeom>
              <a:avLst/>
              <a:gdLst>
                <a:gd name="T0" fmla="*/ 340 w 340"/>
                <a:gd name="T1" fmla="*/ 0 h 284"/>
                <a:gd name="T2" fmla="*/ 57 w 340"/>
                <a:gd name="T3" fmla="*/ 0 h 284"/>
                <a:gd name="T4" fmla="*/ 57 w 340"/>
                <a:gd name="T5" fmla="*/ 57 h 284"/>
                <a:gd name="T6" fmla="*/ 0 w 340"/>
                <a:gd name="T7" fmla="*/ 57 h 284"/>
                <a:gd name="T8" fmla="*/ 0 w 340"/>
                <a:gd name="T9" fmla="*/ 114 h 284"/>
                <a:gd name="T10" fmla="*/ 114 w 340"/>
                <a:gd name="T11" fmla="*/ 114 h 284"/>
                <a:gd name="T12" fmla="*/ 114 w 340"/>
                <a:gd name="T13" fmla="*/ 284 h 284"/>
                <a:gd name="T14" fmla="*/ 227 w 340"/>
                <a:gd name="T15" fmla="*/ 284 h 284"/>
                <a:gd name="T16" fmla="*/ 227 w 340"/>
                <a:gd name="T17" fmla="*/ 114 h 284"/>
                <a:gd name="T18" fmla="*/ 340 w 340"/>
                <a:gd name="T19" fmla="*/ 114 h 284"/>
                <a:gd name="T20" fmla="*/ 340 w 34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284">
                  <a:moveTo>
                    <a:pt x="34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3" name="Freeform 301"/>
            <p:cNvSpPr>
              <a:spLocks/>
            </p:cNvSpPr>
            <p:nvPr/>
          </p:nvSpPr>
          <p:spPr bwMode="auto">
            <a:xfrm>
              <a:off x="1833" y="1821"/>
              <a:ext cx="170" cy="283"/>
            </a:xfrm>
            <a:custGeom>
              <a:avLst/>
              <a:gdLst>
                <a:gd name="T0" fmla="*/ 0 w 170"/>
                <a:gd name="T1" fmla="*/ 0 h 283"/>
                <a:gd name="T2" fmla="*/ 0 w 170"/>
                <a:gd name="T3" fmla="*/ 283 h 283"/>
                <a:gd name="T4" fmla="*/ 57 w 170"/>
                <a:gd name="T5" fmla="*/ 283 h 283"/>
                <a:gd name="T6" fmla="*/ 57 w 170"/>
                <a:gd name="T7" fmla="*/ 226 h 283"/>
                <a:gd name="T8" fmla="*/ 170 w 170"/>
                <a:gd name="T9" fmla="*/ 226 h 283"/>
                <a:gd name="T10" fmla="*/ 170 w 170"/>
                <a:gd name="T11" fmla="*/ 170 h 283"/>
                <a:gd name="T12" fmla="*/ 114 w 170"/>
                <a:gd name="T13" fmla="*/ 170 h 283"/>
                <a:gd name="T14" fmla="*/ 114 w 170"/>
                <a:gd name="T15" fmla="*/ 0 h 283"/>
                <a:gd name="T16" fmla="*/ 0 w 170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83">
                  <a:moveTo>
                    <a:pt x="0" y="0"/>
                  </a:moveTo>
                  <a:lnTo>
                    <a:pt x="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70" y="226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4" name="Freeform 303"/>
            <p:cNvSpPr>
              <a:spLocks/>
            </p:cNvSpPr>
            <p:nvPr/>
          </p:nvSpPr>
          <p:spPr bwMode="auto">
            <a:xfrm>
              <a:off x="1833" y="1254"/>
              <a:ext cx="340" cy="453"/>
            </a:xfrm>
            <a:custGeom>
              <a:avLst/>
              <a:gdLst>
                <a:gd name="T0" fmla="*/ 57 w 340"/>
                <a:gd name="T1" fmla="*/ 0 h 453"/>
                <a:gd name="T2" fmla="*/ 57 w 340"/>
                <a:gd name="T3" fmla="*/ 113 h 453"/>
                <a:gd name="T4" fmla="*/ 114 w 340"/>
                <a:gd name="T5" fmla="*/ 113 h 453"/>
                <a:gd name="T6" fmla="*/ 114 w 340"/>
                <a:gd name="T7" fmla="*/ 226 h 453"/>
                <a:gd name="T8" fmla="*/ 57 w 340"/>
                <a:gd name="T9" fmla="*/ 226 h 453"/>
                <a:gd name="T10" fmla="*/ 57 w 340"/>
                <a:gd name="T11" fmla="*/ 283 h 453"/>
                <a:gd name="T12" fmla="*/ 0 w 340"/>
                <a:gd name="T13" fmla="*/ 283 h 453"/>
                <a:gd name="T14" fmla="*/ 0 w 340"/>
                <a:gd name="T15" fmla="*/ 453 h 453"/>
                <a:gd name="T16" fmla="*/ 227 w 340"/>
                <a:gd name="T17" fmla="*/ 453 h 453"/>
                <a:gd name="T18" fmla="*/ 227 w 340"/>
                <a:gd name="T19" fmla="*/ 397 h 453"/>
                <a:gd name="T20" fmla="*/ 284 w 340"/>
                <a:gd name="T21" fmla="*/ 397 h 453"/>
                <a:gd name="T22" fmla="*/ 284 w 340"/>
                <a:gd name="T23" fmla="*/ 283 h 453"/>
                <a:gd name="T24" fmla="*/ 340 w 340"/>
                <a:gd name="T25" fmla="*/ 283 h 453"/>
                <a:gd name="T26" fmla="*/ 340 w 340"/>
                <a:gd name="T27" fmla="*/ 226 h 453"/>
                <a:gd name="T28" fmla="*/ 284 w 340"/>
                <a:gd name="T29" fmla="*/ 226 h 453"/>
                <a:gd name="T30" fmla="*/ 284 w 340"/>
                <a:gd name="T31" fmla="*/ 170 h 453"/>
                <a:gd name="T32" fmla="*/ 227 w 340"/>
                <a:gd name="T33" fmla="*/ 170 h 453"/>
                <a:gd name="T34" fmla="*/ 227 w 340"/>
                <a:gd name="T35" fmla="*/ 113 h 453"/>
                <a:gd name="T36" fmla="*/ 170 w 340"/>
                <a:gd name="T37" fmla="*/ 113 h 453"/>
                <a:gd name="T38" fmla="*/ 170 w 340"/>
                <a:gd name="T39" fmla="*/ 56 h 453"/>
                <a:gd name="T40" fmla="*/ 114 w 340"/>
                <a:gd name="T41" fmla="*/ 56 h 453"/>
                <a:gd name="T42" fmla="*/ 114 w 340"/>
                <a:gd name="T43" fmla="*/ 0 h 453"/>
                <a:gd name="T44" fmla="*/ 57 w 340"/>
                <a:gd name="T4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0" h="453">
                  <a:moveTo>
                    <a:pt x="57" y="0"/>
                  </a:move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5" name="Freeform 304"/>
            <p:cNvSpPr>
              <a:spLocks/>
            </p:cNvSpPr>
            <p:nvPr/>
          </p:nvSpPr>
          <p:spPr bwMode="auto">
            <a:xfrm>
              <a:off x="1493" y="1140"/>
              <a:ext cx="454" cy="454"/>
            </a:xfrm>
            <a:custGeom>
              <a:avLst/>
              <a:gdLst>
                <a:gd name="T0" fmla="*/ 340 w 454"/>
                <a:gd name="T1" fmla="*/ 397 h 454"/>
                <a:gd name="T2" fmla="*/ 227 w 454"/>
                <a:gd name="T3" fmla="*/ 397 h 454"/>
                <a:gd name="T4" fmla="*/ 227 w 454"/>
                <a:gd name="T5" fmla="*/ 454 h 454"/>
                <a:gd name="T6" fmla="*/ 170 w 454"/>
                <a:gd name="T7" fmla="*/ 454 h 454"/>
                <a:gd name="T8" fmla="*/ 170 w 454"/>
                <a:gd name="T9" fmla="*/ 397 h 454"/>
                <a:gd name="T10" fmla="*/ 113 w 454"/>
                <a:gd name="T11" fmla="*/ 397 h 454"/>
                <a:gd name="T12" fmla="*/ 113 w 454"/>
                <a:gd name="T13" fmla="*/ 454 h 454"/>
                <a:gd name="T14" fmla="*/ 57 w 454"/>
                <a:gd name="T15" fmla="*/ 454 h 454"/>
                <a:gd name="T16" fmla="*/ 57 w 454"/>
                <a:gd name="T17" fmla="*/ 397 h 454"/>
                <a:gd name="T18" fmla="*/ 0 w 454"/>
                <a:gd name="T19" fmla="*/ 397 h 454"/>
                <a:gd name="T20" fmla="*/ 0 w 454"/>
                <a:gd name="T21" fmla="*/ 170 h 454"/>
                <a:gd name="T22" fmla="*/ 57 w 454"/>
                <a:gd name="T23" fmla="*/ 170 h 454"/>
                <a:gd name="T24" fmla="*/ 57 w 454"/>
                <a:gd name="T25" fmla="*/ 0 h 454"/>
                <a:gd name="T26" fmla="*/ 170 w 454"/>
                <a:gd name="T27" fmla="*/ 0 h 454"/>
                <a:gd name="T28" fmla="*/ 170 w 454"/>
                <a:gd name="T29" fmla="*/ 57 h 454"/>
                <a:gd name="T30" fmla="*/ 284 w 454"/>
                <a:gd name="T31" fmla="*/ 57 h 454"/>
                <a:gd name="T32" fmla="*/ 284 w 454"/>
                <a:gd name="T33" fmla="*/ 114 h 454"/>
                <a:gd name="T34" fmla="*/ 397 w 454"/>
                <a:gd name="T35" fmla="*/ 114 h 454"/>
                <a:gd name="T36" fmla="*/ 397 w 454"/>
                <a:gd name="T37" fmla="*/ 227 h 454"/>
                <a:gd name="T38" fmla="*/ 454 w 454"/>
                <a:gd name="T39" fmla="*/ 227 h 454"/>
                <a:gd name="T40" fmla="*/ 454 w 454"/>
                <a:gd name="T41" fmla="*/ 340 h 454"/>
                <a:gd name="T42" fmla="*/ 397 w 454"/>
                <a:gd name="T43" fmla="*/ 340 h 454"/>
                <a:gd name="T44" fmla="*/ 397 w 454"/>
                <a:gd name="T45" fmla="*/ 397 h 454"/>
                <a:gd name="T46" fmla="*/ 340 w 454"/>
                <a:gd name="T47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454">
                  <a:moveTo>
                    <a:pt x="340" y="397"/>
                  </a:move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6" name="Freeform 305"/>
            <p:cNvSpPr>
              <a:spLocks/>
            </p:cNvSpPr>
            <p:nvPr/>
          </p:nvSpPr>
          <p:spPr bwMode="auto">
            <a:xfrm>
              <a:off x="2060" y="1594"/>
              <a:ext cx="170" cy="113"/>
            </a:xfrm>
            <a:custGeom>
              <a:avLst/>
              <a:gdLst>
                <a:gd name="T0" fmla="*/ 170 w 170"/>
                <a:gd name="T1" fmla="*/ 0 h 113"/>
                <a:gd name="T2" fmla="*/ 57 w 170"/>
                <a:gd name="T3" fmla="*/ 0 h 113"/>
                <a:gd name="T4" fmla="*/ 57 w 170"/>
                <a:gd name="T5" fmla="*/ 57 h 113"/>
                <a:gd name="T6" fmla="*/ 0 w 170"/>
                <a:gd name="T7" fmla="*/ 57 h 113"/>
                <a:gd name="T8" fmla="*/ 0 w 170"/>
                <a:gd name="T9" fmla="*/ 113 h 113"/>
                <a:gd name="T10" fmla="*/ 170 w 170"/>
                <a:gd name="T11" fmla="*/ 113 h 113"/>
                <a:gd name="T12" fmla="*/ 170 w 17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13">
                  <a:moveTo>
                    <a:pt x="17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7" name="Freeform 306"/>
            <p:cNvSpPr>
              <a:spLocks/>
            </p:cNvSpPr>
            <p:nvPr/>
          </p:nvSpPr>
          <p:spPr bwMode="auto">
            <a:xfrm>
              <a:off x="1947" y="1084"/>
              <a:ext cx="680" cy="567"/>
            </a:xfrm>
            <a:custGeom>
              <a:avLst/>
              <a:gdLst>
                <a:gd name="T0" fmla="*/ 0 w 680"/>
                <a:gd name="T1" fmla="*/ 0 h 567"/>
                <a:gd name="T2" fmla="*/ 0 w 680"/>
                <a:gd name="T3" fmla="*/ 226 h 567"/>
                <a:gd name="T4" fmla="*/ 56 w 680"/>
                <a:gd name="T5" fmla="*/ 226 h 567"/>
                <a:gd name="T6" fmla="*/ 56 w 680"/>
                <a:gd name="T7" fmla="*/ 283 h 567"/>
                <a:gd name="T8" fmla="*/ 113 w 680"/>
                <a:gd name="T9" fmla="*/ 283 h 567"/>
                <a:gd name="T10" fmla="*/ 113 w 680"/>
                <a:gd name="T11" fmla="*/ 340 h 567"/>
                <a:gd name="T12" fmla="*/ 170 w 680"/>
                <a:gd name="T13" fmla="*/ 340 h 567"/>
                <a:gd name="T14" fmla="*/ 170 w 680"/>
                <a:gd name="T15" fmla="*/ 396 h 567"/>
                <a:gd name="T16" fmla="*/ 226 w 680"/>
                <a:gd name="T17" fmla="*/ 396 h 567"/>
                <a:gd name="T18" fmla="*/ 226 w 680"/>
                <a:gd name="T19" fmla="*/ 453 h 567"/>
                <a:gd name="T20" fmla="*/ 170 w 680"/>
                <a:gd name="T21" fmla="*/ 453 h 567"/>
                <a:gd name="T22" fmla="*/ 170 w 680"/>
                <a:gd name="T23" fmla="*/ 510 h 567"/>
                <a:gd name="T24" fmla="*/ 283 w 680"/>
                <a:gd name="T25" fmla="*/ 510 h 567"/>
                <a:gd name="T26" fmla="*/ 283 w 680"/>
                <a:gd name="T27" fmla="*/ 567 h 567"/>
                <a:gd name="T28" fmla="*/ 510 w 680"/>
                <a:gd name="T29" fmla="*/ 567 h 567"/>
                <a:gd name="T30" fmla="*/ 510 w 680"/>
                <a:gd name="T31" fmla="*/ 453 h 567"/>
                <a:gd name="T32" fmla="*/ 623 w 680"/>
                <a:gd name="T33" fmla="*/ 453 h 567"/>
                <a:gd name="T34" fmla="*/ 623 w 680"/>
                <a:gd name="T35" fmla="*/ 340 h 567"/>
                <a:gd name="T36" fmla="*/ 680 w 680"/>
                <a:gd name="T37" fmla="*/ 340 h 567"/>
                <a:gd name="T38" fmla="*/ 680 w 680"/>
                <a:gd name="T39" fmla="*/ 283 h 567"/>
                <a:gd name="T40" fmla="*/ 623 w 680"/>
                <a:gd name="T41" fmla="*/ 283 h 567"/>
                <a:gd name="T42" fmla="*/ 623 w 680"/>
                <a:gd name="T43" fmla="*/ 113 h 567"/>
                <a:gd name="T44" fmla="*/ 510 w 680"/>
                <a:gd name="T45" fmla="*/ 113 h 567"/>
                <a:gd name="T46" fmla="*/ 510 w 680"/>
                <a:gd name="T47" fmla="*/ 56 h 567"/>
                <a:gd name="T48" fmla="*/ 283 w 680"/>
                <a:gd name="T49" fmla="*/ 56 h 567"/>
                <a:gd name="T50" fmla="*/ 283 w 680"/>
                <a:gd name="T51" fmla="*/ 113 h 567"/>
                <a:gd name="T52" fmla="*/ 170 w 680"/>
                <a:gd name="T53" fmla="*/ 113 h 567"/>
                <a:gd name="T54" fmla="*/ 170 w 680"/>
                <a:gd name="T55" fmla="*/ 56 h 567"/>
                <a:gd name="T56" fmla="*/ 113 w 680"/>
                <a:gd name="T57" fmla="*/ 56 h 567"/>
                <a:gd name="T58" fmla="*/ 113 w 680"/>
                <a:gd name="T59" fmla="*/ 0 h 567"/>
                <a:gd name="T60" fmla="*/ 0 w 680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0" h="567">
                  <a:moveTo>
                    <a:pt x="0" y="0"/>
                  </a:move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396"/>
                  </a:lnTo>
                  <a:lnTo>
                    <a:pt x="226" y="396"/>
                  </a:lnTo>
                  <a:lnTo>
                    <a:pt x="226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623" y="453"/>
                  </a:lnTo>
                  <a:lnTo>
                    <a:pt x="623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3" y="283"/>
                  </a:lnTo>
                  <a:lnTo>
                    <a:pt x="623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8" name="Freeform 307"/>
            <p:cNvSpPr>
              <a:spLocks/>
            </p:cNvSpPr>
            <p:nvPr/>
          </p:nvSpPr>
          <p:spPr bwMode="auto">
            <a:xfrm>
              <a:off x="1436" y="1480"/>
              <a:ext cx="397" cy="284"/>
            </a:xfrm>
            <a:custGeom>
              <a:avLst/>
              <a:gdLst>
                <a:gd name="T0" fmla="*/ 57 w 397"/>
                <a:gd name="T1" fmla="*/ 0 h 284"/>
                <a:gd name="T2" fmla="*/ 0 w 397"/>
                <a:gd name="T3" fmla="*/ 0 h 284"/>
                <a:gd name="T4" fmla="*/ 0 w 397"/>
                <a:gd name="T5" fmla="*/ 171 h 284"/>
                <a:gd name="T6" fmla="*/ 170 w 397"/>
                <a:gd name="T7" fmla="*/ 171 h 284"/>
                <a:gd name="T8" fmla="*/ 170 w 397"/>
                <a:gd name="T9" fmla="*/ 284 h 284"/>
                <a:gd name="T10" fmla="*/ 284 w 397"/>
                <a:gd name="T11" fmla="*/ 284 h 284"/>
                <a:gd name="T12" fmla="*/ 284 w 397"/>
                <a:gd name="T13" fmla="*/ 227 h 284"/>
                <a:gd name="T14" fmla="*/ 341 w 397"/>
                <a:gd name="T15" fmla="*/ 227 h 284"/>
                <a:gd name="T16" fmla="*/ 341 w 397"/>
                <a:gd name="T17" fmla="*/ 171 h 284"/>
                <a:gd name="T18" fmla="*/ 397 w 397"/>
                <a:gd name="T19" fmla="*/ 171 h 284"/>
                <a:gd name="T20" fmla="*/ 397 w 397"/>
                <a:gd name="T21" fmla="*/ 57 h 284"/>
                <a:gd name="T22" fmla="*/ 284 w 397"/>
                <a:gd name="T23" fmla="*/ 57 h 284"/>
                <a:gd name="T24" fmla="*/ 284 w 397"/>
                <a:gd name="T25" fmla="*/ 114 h 284"/>
                <a:gd name="T26" fmla="*/ 227 w 397"/>
                <a:gd name="T27" fmla="*/ 114 h 284"/>
                <a:gd name="T28" fmla="*/ 227 w 397"/>
                <a:gd name="T29" fmla="*/ 57 h 284"/>
                <a:gd name="T30" fmla="*/ 170 w 397"/>
                <a:gd name="T31" fmla="*/ 57 h 284"/>
                <a:gd name="T32" fmla="*/ 170 w 397"/>
                <a:gd name="T33" fmla="*/ 114 h 284"/>
                <a:gd name="T34" fmla="*/ 114 w 397"/>
                <a:gd name="T35" fmla="*/ 114 h 284"/>
                <a:gd name="T36" fmla="*/ 114 w 397"/>
                <a:gd name="T37" fmla="*/ 57 h 284"/>
                <a:gd name="T38" fmla="*/ 57 w 397"/>
                <a:gd name="T39" fmla="*/ 57 h 284"/>
                <a:gd name="T40" fmla="*/ 57 w 397"/>
                <a:gd name="T4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284">
                  <a:moveTo>
                    <a:pt x="5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70" y="171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41" y="227"/>
                  </a:lnTo>
                  <a:lnTo>
                    <a:pt x="341" y="171"/>
                  </a:lnTo>
                  <a:lnTo>
                    <a:pt x="397" y="171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9" name="Freeform 308"/>
            <p:cNvSpPr>
              <a:spLocks/>
            </p:cNvSpPr>
            <p:nvPr/>
          </p:nvSpPr>
          <p:spPr bwMode="auto">
            <a:xfrm>
              <a:off x="1550" y="1651"/>
              <a:ext cx="340" cy="283"/>
            </a:xfrm>
            <a:custGeom>
              <a:avLst/>
              <a:gdLst>
                <a:gd name="T0" fmla="*/ 283 w 340"/>
                <a:gd name="T1" fmla="*/ 226 h 283"/>
                <a:gd name="T2" fmla="*/ 56 w 340"/>
                <a:gd name="T3" fmla="*/ 226 h 283"/>
                <a:gd name="T4" fmla="*/ 56 w 340"/>
                <a:gd name="T5" fmla="*/ 283 h 283"/>
                <a:gd name="T6" fmla="*/ 0 w 340"/>
                <a:gd name="T7" fmla="*/ 283 h 283"/>
                <a:gd name="T8" fmla="*/ 0 w 340"/>
                <a:gd name="T9" fmla="*/ 170 h 283"/>
                <a:gd name="T10" fmla="*/ 56 w 340"/>
                <a:gd name="T11" fmla="*/ 170 h 283"/>
                <a:gd name="T12" fmla="*/ 56 w 340"/>
                <a:gd name="T13" fmla="*/ 113 h 283"/>
                <a:gd name="T14" fmla="*/ 170 w 340"/>
                <a:gd name="T15" fmla="*/ 113 h 283"/>
                <a:gd name="T16" fmla="*/ 170 w 340"/>
                <a:gd name="T17" fmla="*/ 56 h 283"/>
                <a:gd name="T18" fmla="*/ 227 w 340"/>
                <a:gd name="T19" fmla="*/ 56 h 283"/>
                <a:gd name="T20" fmla="*/ 227 w 340"/>
                <a:gd name="T21" fmla="*/ 0 h 283"/>
                <a:gd name="T22" fmla="*/ 283 w 340"/>
                <a:gd name="T23" fmla="*/ 0 h 283"/>
                <a:gd name="T24" fmla="*/ 283 w 340"/>
                <a:gd name="T25" fmla="*/ 56 h 283"/>
                <a:gd name="T26" fmla="*/ 340 w 340"/>
                <a:gd name="T27" fmla="*/ 56 h 283"/>
                <a:gd name="T28" fmla="*/ 340 w 340"/>
                <a:gd name="T29" fmla="*/ 113 h 283"/>
                <a:gd name="T30" fmla="*/ 283 w 340"/>
                <a:gd name="T31" fmla="*/ 113 h 283"/>
                <a:gd name="T32" fmla="*/ 283 w 340"/>
                <a:gd name="T33" fmla="*/ 22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283">
                  <a:moveTo>
                    <a:pt x="283" y="226"/>
                  </a:moveTo>
                  <a:lnTo>
                    <a:pt x="56" y="226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0" name="Freeform 309"/>
            <p:cNvSpPr>
              <a:spLocks/>
            </p:cNvSpPr>
            <p:nvPr/>
          </p:nvSpPr>
          <p:spPr bwMode="auto">
            <a:xfrm>
              <a:off x="1436" y="1877"/>
              <a:ext cx="511" cy="454"/>
            </a:xfrm>
            <a:custGeom>
              <a:avLst/>
              <a:gdLst>
                <a:gd name="T0" fmla="*/ 114 w 511"/>
                <a:gd name="T1" fmla="*/ 397 h 454"/>
                <a:gd name="T2" fmla="*/ 57 w 511"/>
                <a:gd name="T3" fmla="*/ 397 h 454"/>
                <a:gd name="T4" fmla="*/ 57 w 511"/>
                <a:gd name="T5" fmla="*/ 284 h 454"/>
                <a:gd name="T6" fmla="*/ 0 w 511"/>
                <a:gd name="T7" fmla="*/ 284 h 454"/>
                <a:gd name="T8" fmla="*/ 0 w 511"/>
                <a:gd name="T9" fmla="*/ 170 h 454"/>
                <a:gd name="T10" fmla="*/ 57 w 511"/>
                <a:gd name="T11" fmla="*/ 170 h 454"/>
                <a:gd name="T12" fmla="*/ 57 w 511"/>
                <a:gd name="T13" fmla="*/ 57 h 454"/>
                <a:gd name="T14" fmla="*/ 170 w 511"/>
                <a:gd name="T15" fmla="*/ 57 h 454"/>
                <a:gd name="T16" fmla="*/ 170 w 511"/>
                <a:gd name="T17" fmla="*/ 0 h 454"/>
                <a:gd name="T18" fmla="*/ 397 w 511"/>
                <a:gd name="T19" fmla="*/ 0 h 454"/>
                <a:gd name="T20" fmla="*/ 397 w 511"/>
                <a:gd name="T21" fmla="*/ 227 h 454"/>
                <a:gd name="T22" fmla="*/ 454 w 511"/>
                <a:gd name="T23" fmla="*/ 227 h 454"/>
                <a:gd name="T24" fmla="*/ 454 w 511"/>
                <a:gd name="T25" fmla="*/ 170 h 454"/>
                <a:gd name="T26" fmla="*/ 511 w 511"/>
                <a:gd name="T27" fmla="*/ 170 h 454"/>
                <a:gd name="T28" fmla="*/ 511 w 511"/>
                <a:gd name="T29" fmla="*/ 397 h 454"/>
                <a:gd name="T30" fmla="*/ 454 w 511"/>
                <a:gd name="T31" fmla="*/ 397 h 454"/>
                <a:gd name="T32" fmla="*/ 454 w 511"/>
                <a:gd name="T33" fmla="*/ 454 h 454"/>
                <a:gd name="T34" fmla="*/ 397 w 511"/>
                <a:gd name="T35" fmla="*/ 454 h 454"/>
                <a:gd name="T36" fmla="*/ 397 w 511"/>
                <a:gd name="T37" fmla="*/ 397 h 454"/>
                <a:gd name="T38" fmla="*/ 341 w 511"/>
                <a:gd name="T39" fmla="*/ 397 h 454"/>
                <a:gd name="T40" fmla="*/ 341 w 511"/>
                <a:gd name="T41" fmla="*/ 341 h 454"/>
                <a:gd name="T42" fmla="*/ 227 w 511"/>
                <a:gd name="T43" fmla="*/ 341 h 454"/>
                <a:gd name="T44" fmla="*/ 227 w 511"/>
                <a:gd name="T45" fmla="*/ 284 h 454"/>
                <a:gd name="T46" fmla="*/ 170 w 511"/>
                <a:gd name="T47" fmla="*/ 284 h 454"/>
                <a:gd name="T48" fmla="*/ 170 w 511"/>
                <a:gd name="T49" fmla="*/ 341 h 454"/>
                <a:gd name="T50" fmla="*/ 114 w 511"/>
                <a:gd name="T51" fmla="*/ 341 h 454"/>
                <a:gd name="T52" fmla="*/ 114 w 511"/>
                <a:gd name="T53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454">
                  <a:moveTo>
                    <a:pt x="114" y="397"/>
                  </a:move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114" y="341"/>
                  </a:lnTo>
                  <a:lnTo>
                    <a:pt x="114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02" name="Group 186"/>
          <p:cNvGrpSpPr>
            <a:grpSpLocks/>
          </p:cNvGrpSpPr>
          <p:nvPr/>
        </p:nvGrpSpPr>
        <p:grpSpPr bwMode="auto">
          <a:xfrm>
            <a:off x="5126058" y="6490839"/>
            <a:ext cx="3769997" cy="5962719"/>
            <a:chOff x="643" y="176"/>
            <a:chExt cx="4876" cy="7712"/>
          </a:xfrm>
        </p:grpSpPr>
        <p:sp>
          <p:nvSpPr>
            <p:cNvPr id="343" name="Freeform 133"/>
            <p:cNvSpPr>
              <a:spLocks/>
            </p:cNvSpPr>
            <p:nvPr/>
          </p:nvSpPr>
          <p:spPr bwMode="auto">
            <a:xfrm>
              <a:off x="1436" y="3352"/>
              <a:ext cx="1815" cy="2721"/>
            </a:xfrm>
            <a:custGeom>
              <a:avLst/>
              <a:gdLst>
                <a:gd name="T0" fmla="*/ 454 w 1815"/>
                <a:gd name="T1" fmla="*/ 2721 h 2721"/>
                <a:gd name="T2" fmla="*/ 567 w 1815"/>
                <a:gd name="T3" fmla="*/ 2494 h 2721"/>
                <a:gd name="T4" fmla="*/ 681 w 1815"/>
                <a:gd name="T5" fmla="*/ 2268 h 2721"/>
                <a:gd name="T6" fmla="*/ 794 w 1815"/>
                <a:gd name="T7" fmla="*/ 2041 h 2721"/>
                <a:gd name="T8" fmla="*/ 908 w 1815"/>
                <a:gd name="T9" fmla="*/ 2154 h 2721"/>
                <a:gd name="T10" fmla="*/ 1475 w 1815"/>
                <a:gd name="T11" fmla="*/ 2268 h 2721"/>
                <a:gd name="T12" fmla="*/ 1701 w 1815"/>
                <a:gd name="T13" fmla="*/ 2154 h 2721"/>
                <a:gd name="T14" fmla="*/ 1815 w 1815"/>
                <a:gd name="T15" fmla="*/ 1927 h 2721"/>
                <a:gd name="T16" fmla="*/ 1701 w 1815"/>
                <a:gd name="T17" fmla="*/ 1814 h 2721"/>
                <a:gd name="T18" fmla="*/ 1588 w 1815"/>
                <a:gd name="T19" fmla="*/ 1927 h 2721"/>
                <a:gd name="T20" fmla="*/ 1475 w 1815"/>
                <a:gd name="T21" fmla="*/ 1814 h 2721"/>
                <a:gd name="T22" fmla="*/ 681 w 1815"/>
                <a:gd name="T23" fmla="*/ 1814 h 2721"/>
                <a:gd name="T24" fmla="*/ 1134 w 1815"/>
                <a:gd name="T25" fmla="*/ 1360 h 2721"/>
                <a:gd name="T26" fmla="*/ 1361 w 1815"/>
                <a:gd name="T27" fmla="*/ 1247 h 2721"/>
                <a:gd name="T28" fmla="*/ 1248 w 1815"/>
                <a:gd name="T29" fmla="*/ 1134 h 2721"/>
                <a:gd name="T30" fmla="*/ 1021 w 1815"/>
                <a:gd name="T31" fmla="*/ 1020 h 2721"/>
                <a:gd name="T32" fmla="*/ 908 w 1815"/>
                <a:gd name="T33" fmla="*/ 907 h 2721"/>
                <a:gd name="T34" fmla="*/ 794 w 1815"/>
                <a:gd name="T35" fmla="*/ 567 h 2721"/>
                <a:gd name="T36" fmla="*/ 454 w 1815"/>
                <a:gd name="T37" fmla="*/ 113 h 2721"/>
                <a:gd name="T38" fmla="*/ 0 w 1815"/>
                <a:gd name="T39" fmla="*/ 0 h 2721"/>
                <a:gd name="T40" fmla="*/ 114 w 1815"/>
                <a:gd name="T41" fmla="*/ 567 h 2721"/>
                <a:gd name="T42" fmla="*/ 227 w 1815"/>
                <a:gd name="T43" fmla="*/ 1020 h 2721"/>
                <a:gd name="T44" fmla="*/ 454 w 1815"/>
                <a:gd name="T45" fmla="*/ 1134 h 2721"/>
                <a:gd name="T46" fmla="*/ 567 w 1815"/>
                <a:gd name="T47" fmla="*/ 1247 h 2721"/>
                <a:gd name="T48" fmla="*/ 454 w 1815"/>
                <a:gd name="T49" fmla="*/ 1474 h 2721"/>
                <a:gd name="T50" fmla="*/ 341 w 1815"/>
                <a:gd name="T51" fmla="*/ 1701 h 2721"/>
                <a:gd name="T52" fmla="*/ 454 w 1815"/>
                <a:gd name="T53" fmla="*/ 1927 h 2721"/>
                <a:gd name="T54" fmla="*/ 567 w 1815"/>
                <a:gd name="T55" fmla="*/ 2041 h 2721"/>
                <a:gd name="T56" fmla="*/ 454 w 1815"/>
                <a:gd name="T57" fmla="*/ 2154 h 2721"/>
                <a:gd name="T58" fmla="*/ 341 w 1815"/>
                <a:gd name="T59" fmla="*/ 2268 h 2721"/>
                <a:gd name="T60" fmla="*/ 227 w 1815"/>
                <a:gd name="T61" fmla="*/ 2494 h 2721"/>
                <a:gd name="T62" fmla="*/ 114 w 1815"/>
                <a:gd name="T63" fmla="*/ 2608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54" y="2721"/>
                  </a:lnTo>
                  <a:lnTo>
                    <a:pt x="454" y="2494"/>
                  </a:lnTo>
                  <a:lnTo>
                    <a:pt x="567" y="2494"/>
                  </a:lnTo>
                  <a:lnTo>
                    <a:pt x="567" y="2268"/>
                  </a:lnTo>
                  <a:lnTo>
                    <a:pt x="681" y="2268"/>
                  </a:lnTo>
                  <a:lnTo>
                    <a:pt x="681" y="2041"/>
                  </a:lnTo>
                  <a:lnTo>
                    <a:pt x="794" y="2041"/>
                  </a:lnTo>
                  <a:lnTo>
                    <a:pt x="794" y="2154"/>
                  </a:lnTo>
                  <a:lnTo>
                    <a:pt x="908" y="2154"/>
                  </a:lnTo>
                  <a:lnTo>
                    <a:pt x="908" y="2268"/>
                  </a:lnTo>
                  <a:lnTo>
                    <a:pt x="1475" y="2268"/>
                  </a:lnTo>
                  <a:lnTo>
                    <a:pt x="1475" y="2154"/>
                  </a:lnTo>
                  <a:lnTo>
                    <a:pt x="1701" y="2154"/>
                  </a:lnTo>
                  <a:lnTo>
                    <a:pt x="1815" y="2154"/>
                  </a:lnTo>
                  <a:lnTo>
                    <a:pt x="1815" y="1927"/>
                  </a:lnTo>
                  <a:lnTo>
                    <a:pt x="1701" y="1927"/>
                  </a:lnTo>
                  <a:lnTo>
                    <a:pt x="1701" y="1814"/>
                  </a:lnTo>
                  <a:lnTo>
                    <a:pt x="1588" y="1814"/>
                  </a:lnTo>
                  <a:lnTo>
                    <a:pt x="1588" y="1927"/>
                  </a:lnTo>
                  <a:lnTo>
                    <a:pt x="1475" y="1927"/>
                  </a:lnTo>
                  <a:lnTo>
                    <a:pt x="1475" y="1814"/>
                  </a:lnTo>
                  <a:lnTo>
                    <a:pt x="794" y="1814"/>
                  </a:lnTo>
                  <a:lnTo>
                    <a:pt x="681" y="1814"/>
                  </a:lnTo>
                  <a:lnTo>
                    <a:pt x="681" y="1360"/>
                  </a:lnTo>
                  <a:lnTo>
                    <a:pt x="1134" y="1360"/>
                  </a:lnTo>
                  <a:lnTo>
                    <a:pt x="1134" y="1247"/>
                  </a:lnTo>
                  <a:lnTo>
                    <a:pt x="1361" y="1247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20"/>
                  </a:lnTo>
                  <a:lnTo>
                    <a:pt x="1021" y="1020"/>
                  </a:lnTo>
                  <a:lnTo>
                    <a:pt x="1021" y="907"/>
                  </a:lnTo>
                  <a:lnTo>
                    <a:pt x="908" y="907"/>
                  </a:lnTo>
                  <a:lnTo>
                    <a:pt x="908" y="567"/>
                  </a:lnTo>
                  <a:lnTo>
                    <a:pt x="794" y="567"/>
                  </a:lnTo>
                  <a:lnTo>
                    <a:pt x="794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474"/>
                  </a:lnTo>
                  <a:lnTo>
                    <a:pt x="454" y="1474"/>
                  </a:lnTo>
                  <a:lnTo>
                    <a:pt x="454" y="1701"/>
                  </a:lnTo>
                  <a:lnTo>
                    <a:pt x="341" y="1701"/>
                  </a:lnTo>
                  <a:lnTo>
                    <a:pt x="341" y="1927"/>
                  </a:lnTo>
                  <a:lnTo>
                    <a:pt x="454" y="1927"/>
                  </a:lnTo>
                  <a:lnTo>
                    <a:pt x="454" y="2041"/>
                  </a:lnTo>
                  <a:lnTo>
                    <a:pt x="567" y="2041"/>
                  </a:lnTo>
                  <a:lnTo>
                    <a:pt x="567" y="2154"/>
                  </a:lnTo>
                  <a:lnTo>
                    <a:pt x="454" y="2154"/>
                  </a:lnTo>
                  <a:lnTo>
                    <a:pt x="454" y="2268"/>
                  </a:lnTo>
                  <a:lnTo>
                    <a:pt x="341" y="2268"/>
                  </a:lnTo>
                  <a:lnTo>
                    <a:pt x="341" y="2494"/>
                  </a:lnTo>
                  <a:lnTo>
                    <a:pt x="227" y="2494"/>
                  </a:lnTo>
                  <a:lnTo>
                    <a:pt x="227" y="2608"/>
                  </a:lnTo>
                  <a:lnTo>
                    <a:pt x="114" y="2608"/>
                  </a:lnTo>
                  <a:lnTo>
                    <a:pt x="114" y="27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4" name="Freeform 136"/>
            <p:cNvSpPr>
              <a:spLocks/>
            </p:cNvSpPr>
            <p:nvPr/>
          </p:nvSpPr>
          <p:spPr bwMode="auto">
            <a:xfrm>
              <a:off x="756" y="5393"/>
              <a:ext cx="2495" cy="2495"/>
            </a:xfrm>
            <a:custGeom>
              <a:avLst/>
              <a:gdLst>
                <a:gd name="T0" fmla="*/ 1134 w 2495"/>
                <a:gd name="T1" fmla="*/ 453 h 2495"/>
                <a:gd name="T2" fmla="*/ 1247 w 2495"/>
                <a:gd name="T3" fmla="*/ 227 h 2495"/>
                <a:gd name="T4" fmla="*/ 1361 w 2495"/>
                <a:gd name="T5" fmla="*/ 0 h 2495"/>
                <a:gd name="T6" fmla="*/ 1474 w 2495"/>
                <a:gd name="T7" fmla="*/ 113 h 2495"/>
                <a:gd name="T8" fmla="*/ 1588 w 2495"/>
                <a:gd name="T9" fmla="*/ 227 h 2495"/>
                <a:gd name="T10" fmla="*/ 2155 w 2495"/>
                <a:gd name="T11" fmla="*/ 113 h 2495"/>
                <a:gd name="T12" fmla="*/ 2495 w 2495"/>
                <a:gd name="T13" fmla="*/ 340 h 2495"/>
                <a:gd name="T14" fmla="*/ 2381 w 2495"/>
                <a:gd name="T15" fmla="*/ 567 h 2495"/>
                <a:gd name="T16" fmla="*/ 2495 w 2495"/>
                <a:gd name="T17" fmla="*/ 1020 h 2495"/>
                <a:gd name="T18" fmla="*/ 2381 w 2495"/>
                <a:gd name="T19" fmla="*/ 1134 h 2495"/>
                <a:gd name="T20" fmla="*/ 2495 w 2495"/>
                <a:gd name="T21" fmla="*/ 1247 h 2495"/>
                <a:gd name="T22" fmla="*/ 2381 w 2495"/>
                <a:gd name="T23" fmla="*/ 1701 h 2495"/>
                <a:gd name="T24" fmla="*/ 2495 w 2495"/>
                <a:gd name="T25" fmla="*/ 1928 h 2495"/>
                <a:gd name="T26" fmla="*/ 2381 w 2495"/>
                <a:gd name="T27" fmla="*/ 2041 h 2495"/>
                <a:gd name="T28" fmla="*/ 2268 w 2495"/>
                <a:gd name="T29" fmla="*/ 2154 h 2495"/>
                <a:gd name="T30" fmla="*/ 2155 w 2495"/>
                <a:gd name="T31" fmla="*/ 2041 h 2495"/>
                <a:gd name="T32" fmla="*/ 2268 w 2495"/>
                <a:gd name="T33" fmla="*/ 2268 h 2495"/>
                <a:gd name="T34" fmla="*/ 2155 w 2495"/>
                <a:gd name="T35" fmla="*/ 2495 h 2495"/>
                <a:gd name="T36" fmla="*/ 2041 w 2495"/>
                <a:gd name="T37" fmla="*/ 2381 h 2495"/>
                <a:gd name="T38" fmla="*/ 1928 w 2495"/>
                <a:gd name="T39" fmla="*/ 2268 h 2495"/>
                <a:gd name="T40" fmla="*/ 1814 w 2495"/>
                <a:gd name="T41" fmla="*/ 2154 h 2495"/>
                <a:gd name="T42" fmla="*/ 1247 w 2495"/>
                <a:gd name="T43" fmla="*/ 2268 h 2495"/>
                <a:gd name="T44" fmla="*/ 794 w 2495"/>
                <a:gd name="T45" fmla="*/ 2154 h 2495"/>
                <a:gd name="T46" fmla="*/ 680 w 2495"/>
                <a:gd name="T47" fmla="*/ 2268 h 2495"/>
                <a:gd name="T48" fmla="*/ 454 w 2495"/>
                <a:gd name="T49" fmla="*/ 2381 h 2495"/>
                <a:gd name="T50" fmla="*/ 340 w 2495"/>
                <a:gd name="T51" fmla="*/ 2268 h 2495"/>
                <a:gd name="T52" fmla="*/ 454 w 2495"/>
                <a:gd name="T53" fmla="*/ 1928 h 2495"/>
                <a:gd name="T54" fmla="*/ 567 w 2495"/>
                <a:gd name="T55" fmla="*/ 1701 h 2495"/>
                <a:gd name="T56" fmla="*/ 454 w 2495"/>
                <a:gd name="T57" fmla="*/ 1361 h 2495"/>
                <a:gd name="T58" fmla="*/ 227 w 2495"/>
                <a:gd name="T59" fmla="*/ 1247 h 2495"/>
                <a:gd name="T60" fmla="*/ 340 w 2495"/>
                <a:gd name="T61" fmla="*/ 1134 h 2495"/>
                <a:gd name="T62" fmla="*/ 227 w 2495"/>
                <a:gd name="T63" fmla="*/ 1020 h 2495"/>
                <a:gd name="T64" fmla="*/ 0 w 2495"/>
                <a:gd name="T65" fmla="*/ 907 h 2495"/>
                <a:gd name="T66" fmla="*/ 113 w 2495"/>
                <a:gd name="T67" fmla="*/ 794 h 2495"/>
                <a:gd name="T68" fmla="*/ 340 w 2495"/>
                <a:gd name="T69" fmla="*/ 680 h 2495"/>
                <a:gd name="T70" fmla="*/ 567 w 2495"/>
                <a:gd name="T71" fmla="*/ 794 h 2495"/>
                <a:gd name="T72" fmla="*/ 1134 w 2495"/>
                <a:gd name="T73" fmla="*/ 680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95" h="2495">
                  <a:moveTo>
                    <a:pt x="1134" y="680"/>
                  </a:moveTo>
                  <a:lnTo>
                    <a:pt x="1134" y="453"/>
                  </a:lnTo>
                  <a:lnTo>
                    <a:pt x="1247" y="453"/>
                  </a:lnTo>
                  <a:lnTo>
                    <a:pt x="1247" y="227"/>
                  </a:lnTo>
                  <a:lnTo>
                    <a:pt x="1361" y="227"/>
                  </a:lnTo>
                  <a:lnTo>
                    <a:pt x="1361" y="0"/>
                  </a:lnTo>
                  <a:lnTo>
                    <a:pt x="1474" y="0"/>
                  </a:lnTo>
                  <a:lnTo>
                    <a:pt x="1474" y="113"/>
                  </a:lnTo>
                  <a:lnTo>
                    <a:pt x="1588" y="113"/>
                  </a:lnTo>
                  <a:lnTo>
                    <a:pt x="1588" y="227"/>
                  </a:lnTo>
                  <a:lnTo>
                    <a:pt x="2155" y="227"/>
                  </a:lnTo>
                  <a:lnTo>
                    <a:pt x="2155" y="113"/>
                  </a:lnTo>
                  <a:lnTo>
                    <a:pt x="2495" y="113"/>
                  </a:lnTo>
                  <a:lnTo>
                    <a:pt x="2495" y="340"/>
                  </a:lnTo>
                  <a:lnTo>
                    <a:pt x="2495" y="567"/>
                  </a:lnTo>
                  <a:lnTo>
                    <a:pt x="2381" y="567"/>
                  </a:lnTo>
                  <a:lnTo>
                    <a:pt x="2381" y="1020"/>
                  </a:lnTo>
                  <a:lnTo>
                    <a:pt x="2495" y="1020"/>
                  </a:lnTo>
                  <a:lnTo>
                    <a:pt x="2495" y="1134"/>
                  </a:lnTo>
                  <a:lnTo>
                    <a:pt x="2381" y="1134"/>
                  </a:lnTo>
                  <a:lnTo>
                    <a:pt x="2381" y="1247"/>
                  </a:lnTo>
                  <a:lnTo>
                    <a:pt x="2495" y="1247"/>
                  </a:lnTo>
                  <a:lnTo>
                    <a:pt x="2495" y="1701"/>
                  </a:lnTo>
                  <a:lnTo>
                    <a:pt x="2381" y="1701"/>
                  </a:lnTo>
                  <a:lnTo>
                    <a:pt x="2381" y="1928"/>
                  </a:lnTo>
                  <a:lnTo>
                    <a:pt x="2495" y="1928"/>
                  </a:lnTo>
                  <a:lnTo>
                    <a:pt x="2495" y="2041"/>
                  </a:lnTo>
                  <a:lnTo>
                    <a:pt x="2381" y="2041"/>
                  </a:lnTo>
                  <a:lnTo>
                    <a:pt x="2381" y="2154"/>
                  </a:lnTo>
                  <a:lnTo>
                    <a:pt x="2268" y="2154"/>
                  </a:lnTo>
                  <a:lnTo>
                    <a:pt x="2268" y="2041"/>
                  </a:lnTo>
                  <a:lnTo>
                    <a:pt x="2155" y="2041"/>
                  </a:lnTo>
                  <a:lnTo>
                    <a:pt x="2155" y="2268"/>
                  </a:lnTo>
                  <a:lnTo>
                    <a:pt x="2268" y="2268"/>
                  </a:lnTo>
                  <a:lnTo>
                    <a:pt x="2268" y="2495"/>
                  </a:lnTo>
                  <a:lnTo>
                    <a:pt x="2155" y="2495"/>
                  </a:lnTo>
                  <a:lnTo>
                    <a:pt x="2155" y="2381"/>
                  </a:lnTo>
                  <a:lnTo>
                    <a:pt x="2041" y="2381"/>
                  </a:lnTo>
                  <a:lnTo>
                    <a:pt x="2041" y="2268"/>
                  </a:lnTo>
                  <a:lnTo>
                    <a:pt x="1928" y="2268"/>
                  </a:lnTo>
                  <a:lnTo>
                    <a:pt x="1928" y="2154"/>
                  </a:lnTo>
                  <a:lnTo>
                    <a:pt x="1814" y="2154"/>
                  </a:lnTo>
                  <a:lnTo>
                    <a:pt x="1814" y="2268"/>
                  </a:lnTo>
                  <a:lnTo>
                    <a:pt x="1247" y="2268"/>
                  </a:lnTo>
                  <a:lnTo>
                    <a:pt x="1247" y="2154"/>
                  </a:lnTo>
                  <a:lnTo>
                    <a:pt x="794" y="2154"/>
                  </a:lnTo>
                  <a:lnTo>
                    <a:pt x="794" y="2268"/>
                  </a:lnTo>
                  <a:lnTo>
                    <a:pt x="680" y="2268"/>
                  </a:lnTo>
                  <a:lnTo>
                    <a:pt x="680" y="2381"/>
                  </a:lnTo>
                  <a:lnTo>
                    <a:pt x="454" y="2381"/>
                  </a:lnTo>
                  <a:lnTo>
                    <a:pt x="454" y="2268"/>
                  </a:lnTo>
                  <a:lnTo>
                    <a:pt x="340" y="2268"/>
                  </a:lnTo>
                  <a:lnTo>
                    <a:pt x="340" y="1928"/>
                  </a:lnTo>
                  <a:lnTo>
                    <a:pt x="454" y="1928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020"/>
                  </a:lnTo>
                  <a:lnTo>
                    <a:pt x="227" y="1020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680"/>
                  </a:lnTo>
                  <a:lnTo>
                    <a:pt x="1134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5" name="Freeform 137"/>
            <p:cNvSpPr>
              <a:spLocks/>
            </p:cNvSpPr>
            <p:nvPr/>
          </p:nvSpPr>
          <p:spPr bwMode="auto">
            <a:xfrm>
              <a:off x="643" y="4826"/>
              <a:ext cx="1360" cy="1361"/>
            </a:xfrm>
            <a:custGeom>
              <a:avLst/>
              <a:gdLst>
                <a:gd name="T0" fmla="*/ 1134 w 1360"/>
                <a:gd name="T1" fmla="*/ 113 h 1361"/>
                <a:gd name="T2" fmla="*/ 1020 w 1360"/>
                <a:gd name="T3" fmla="*/ 113 h 1361"/>
                <a:gd name="T4" fmla="*/ 1020 w 1360"/>
                <a:gd name="T5" fmla="*/ 0 h 1361"/>
                <a:gd name="T6" fmla="*/ 907 w 1360"/>
                <a:gd name="T7" fmla="*/ 0 h 1361"/>
                <a:gd name="T8" fmla="*/ 907 w 1360"/>
                <a:gd name="T9" fmla="*/ 113 h 1361"/>
                <a:gd name="T10" fmla="*/ 680 w 1360"/>
                <a:gd name="T11" fmla="*/ 113 h 1361"/>
                <a:gd name="T12" fmla="*/ 680 w 1360"/>
                <a:gd name="T13" fmla="*/ 453 h 1361"/>
                <a:gd name="T14" fmla="*/ 567 w 1360"/>
                <a:gd name="T15" fmla="*/ 453 h 1361"/>
                <a:gd name="T16" fmla="*/ 567 w 1360"/>
                <a:gd name="T17" fmla="*/ 567 h 1361"/>
                <a:gd name="T18" fmla="*/ 453 w 1360"/>
                <a:gd name="T19" fmla="*/ 567 h 1361"/>
                <a:gd name="T20" fmla="*/ 453 w 1360"/>
                <a:gd name="T21" fmla="*/ 680 h 1361"/>
                <a:gd name="T22" fmla="*/ 340 w 1360"/>
                <a:gd name="T23" fmla="*/ 680 h 1361"/>
                <a:gd name="T24" fmla="*/ 340 w 1360"/>
                <a:gd name="T25" fmla="*/ 907 h 1361"/>
                <a:gd name="T26" fmla="*/ 113 w 1360"/>
                <a:gd name="T27" fmla="*/ 907 h 1361"/>
                <a:gd name="T28" fmla="*/ 113 w 1360"/>
                <a:gd name="T29" fmla="*/ 1020 h 1361"/>
                <a:gd name="T30" fmla="*/ 0 w 1360"/>
                <a:gd name="T31" fmla="*/ 1020 h 1361"/>
                <a:gd name="T32" fmla="*/ 0 w 1360"/>
                <a:gd name="T33" fmla="*/ 1361 h 1361"/>
                <a:gd name="T34" fmla="*/ 226 w 1360"/>
                <a:gd name="T35" fmla="*/ 1361 h 1361"/>
                <a:gd name="T36" fmla="*/ 226 w 1360"/>
                <a:gd name="T37" fmla="*/ 1247 h 1361"/>
                <a:gd name="T38" fmla="*/ 453 w 1360"/>
                <a:gd name="T39" fmla="*/ 1247 h 1361"/>
                <a:gd name="T40" fmla="*/ 453 w 1360"/>
                <a:gd name="T41" fmla="*/ 1361 h 1361"/>
                <a:gd name="T42" fmla="*/ 680 w 1360"/>
                <a:gd name="T43" fmla="*/ 1361 h 1361"/>
                <a:gd name="T44" fmla="*/ 680 w 1360"/>
                <a:gd name="T45" fmla="*/ 1247 h 1361"/>
                <a:gd name="T46" fmla="*/ 907 w 1360"/>
                <a:gd name="T47" fmla="*/ 1247 h 1361"/>
                <a:gd name="T48" fmla="*/ 907 w 1360"/>
                <a:gd name="T49" fmla="*/ 1134 h 1361"/>
                <a:gd name="T50" fmla="*/ 1020 w 1360"/>
                <a:gd name="T51" fmla="*/ 1134 h 1361"/>
                <a:gd name="T52" fmla="*/ 1020 w 1360"/>
                <a:gd name="T53" fmla="*/ 1020 h 1361"/>
                <a:gd name="T54" fmla="*/ 1134 w 1360"/>
                <a:gd name="T55" fmla="*/ 1020 h 1361"/>
                <a:gd name="T56" fmla="*/ 1134 w 1360"/>
                <a:gd name="T57" fmla="*/ 794 h 1361"/>
                <a:gd name="T58" fmla="*/ 1247 w 1360"/>
                <a:gd name="T59" fmla="*/ 794 h 1361"/>
                <a:gd name="T60" fmla="*/ 1247 w 1360"/>
                <a:gd name="T61" fmla="*/ 680 h 1361"/>
                <a:gd name="T62" fmla="*/ 1360 w 1360"/>
                <a:gd name="T63" fmla="*/ 680 h 1361"/>
                <a:gd name="T64" fmla="*/ 1360 w 1360"/>
                <a:gd name="T65" fmla="*/ 567 h 1361"/>
                <a:gd name="T66" fmla="*/ 1247 w 1360"/>
                <a:gd name="T67" fmla="*/ 567 h 1361"/>
                <a:gd name="T68" fmla="*/ 1247 w 1360"/>
                <a:gd name="T69" fmla="*/ 453 h 1361"/>
                <a:gd name="T70" fmla="*/ 1134 w 1360"/>
                <a:gd name="T71" fmla="*/ 453 h 1361"/>
                <a:gd name="T72" fmla="*/ 1134 w 1360"/>
                <a:gd name="T73" fmla="*/ 340 h 1361"/>
                <a:gd name="T74" fmla="*/ 1247 w 1360"/>
                <a:gd name="T75" fmla="*/ 340 h 1361"/>
                <a:gd name="T76" fmla="*/ 1247 w 1360"/>
                <a:gd name="T77" fmla="*/ 113 h 1361"/>
                <a:gd name="T78" fmla="*/ 1134 w 1360"/>
                <a:gd name="T79" fmla="*/ 113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0" h="1361">
                  <a:moveTo>
                    <a:pt x="1134" y="113"/>
                  </a:moveTo>
                  <a:lnTo>
                    <a:pt x="1020" y="113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680" y="113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1361"/>
                  </a:lnTo>
                  <a:lnTo>
                    <a:pt x="226" y="1361"/>
                  </a:lnTo>
                  <a:lnTo>
                    <a:pt x="226" y="1247"/>
                  </a:lnTo>
                  <a:lnTo>
                    <a:pt x="453" y="1247"/>
                  </a:lnTo>
                  <a:lnTo>
                    <a:pt x="453" y="1361"/>
                  </a:lnTo>
                  <a:lnTo>
                    <a:pt x="680" y="1361"/>
                  </a:lnTo>
                  <a:lnTo>
                    <a:pt x="680" y="1247"/>
                  </a:lnTo>
                  <a:lnTo>
                    <a:pt x="907" y="1247"/>
                  </a:lnTo>
                  <a:lnTo>
                    <a:pt x="907" y="1134"/>
                  </a:lnTo>
                  <a:lnTo>
                    <a:pt x="1020" y="1134"/>
                  </a:lnTo>
                  <a:lnTo>
                    <a:pt x="1020" y="1020"/>
                  </a:lnTo>
                  <a:lnTo>
                    <a:pt x="1134" y="1020"/>
                  </a:lnTo>
                  <a:lnTo>
                    <a:pt x="1134" y="794"/>
                  </a:lnTo>
                  <a:lnTo>
                    <a:pt x="1247" y="794"/>
                  </a:lnTo>
                  <a:lnTo>
                    <a:pt x="1247" y="680"/>
                  </a:lnTo>
                  <a:lnTo>
                    <a:pt x="1360" y="680"/>
                  </a:lnTo>
                  <a:lnTo>
                    <a:pt x="1360" y="567"/>
                  </a:lnTo>
                  <a:lnTo>
                    <a:pt x="1247" y="567"/>
                  </a:lnTo>
                  <a:lnTo>
                    <a:pt x="1247" y="453"/>
                  </a:lnTo>
                  <a:lnTo>
                    <a:pt x="1134" y="453"/>
                  </a:lnTo>
                  <a:lnTo>
                    <a:pt x="1134" y="340"/>
                  </a:lnTo>
                  <a:lnTo>
                    <a:pt x="1247" y="340"/>
                  </a:lnTo>
                  <a:lnTo>
                    <a:pt x="1247" y="113"/>
                  </a:lnTo>
                  <a:lnTo>
                    <a:pt x="113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6" name="Freeform 138"/>
            <p:cNvSpPr>
              <a:spLocks/>
            </p:cNvSpPr>
            <p:nvPr/>
          </p:nvSpPr>
          <p:spPr bwMode="auto">
            <a:xfrm>
              <a:off x="3137" y="5620"/>
              <a:ext cx="1134" cy="1360"/>
            </a:xfrm>
            <a:custGeom>
              <a:avLst/>
              <a:gdLst>
                <a:gd name="T0" fmla="*/ 114 w 1134"/>
                <a:gd name="T1" fmla="*/ 1360 h 1360"/>
                <a:gd name="T2" fmla="*/ 341 w 1134"/>
                <a:gd name="T3" fmla="*/ 1360 h 1360"/>
                <a:gd name="T4" fmla="*/ 341 w 1134"/>
                <a:gd name="T5" fmla="*/ 1247 h 1360"/>
                <a:gd name="T6" fmla="*/ 681 w 1134"/>
                <a:gd name="T7" fmla="*/ 1247 h 1360"/>
                <a:gd name="T8" fmla="*/ 681 w 1134"/>
                <a:gd name="T9" fmla="*/ 1020 h 1360"/>
                <a:gd name="T10" fmla="*/ 794 w 1134"/>
                <a:gd name="T11" fmla="*/ 1020 h 1360"/>
                <a:gd name="T12" fmla="*/ 794 w 1134"/>
                <a:gd name="T13" fmla="*/ 907 h 1360"/>
                <a:gd name="T14" fmla="*/ 1021 w 1134"/>
                <a:gd name="T15" fmla="*/ 907 h 1360"/>
                <a:gd name="T16" fmla="*/ 1021 w 1134"/>
                <a:gd name="T17" fmla="*/ 793 h 1360"/>
                <a:gd name="T18" fmla="*/ 1134 w 1134"/>
                <a:gd name="T19" fmla="*/ 793 h 1360"/>
                <a:gd name="T20" fmla="*/ 1134 w 1134"/>
                <a:gd name="T21" fmla="*/ 680 h 1360"/>
                <a:gd name="T22" fmla="*/ 1021 w 1134"/>
                <a:gd name="T23" fmla="*/ 680 h 1360"/>
                <a:gd name="T24" fmla="*/ 908 w 1134"/>
                <a:gd name="T25" fmla="*/ 680 h 1360"/>
                <a:gd name="T26" fmla="*/ 908 w 1134"/>
                <a:gd name="T27" fmla="*/ 567 h 1360"/>
                <a:gd name="T28" fmla="*/ 567 w 1134"/>
                <a:gd name="T29" fmla="*/ 567 h 1360"/>
                <a:gd name="T30" fmla="*/ 567 w 1134"/>
                <a:gd name="T31" fmla="*/ 340 h 1360"/>
                <a:gd name="T32" fmla="*/ 567 w 1134"/>
                <a:gd name="T33" fmla="*/ 226 h 1360"/>
                <a:gd name="T34" fmla="*/ 341 w 1134"/>
                <a:gd name="T35" fmla="*/ 226 h 1360"/>
                <a:gd name="T36" fmla="*/ 341 w 1134"/>
                <a:gd name="T37" fmla="*/ 113 h 1360"/>
                <a:gd name="T38" fmla="*/ 227 w 1134"/>
                <a:gd name="T39" fmla="*/ 113 h 1360"/>
                <a:gd name="T40" fmla="*/ 227 w 1134"/>
                <a:gd name="T41" fmla="*/ 0 h 1360"/>
                <a:gd name="T42" fmla="*/ 114 w 1134"/>
                <a:gd name="T43" fmla="*/ 0 h 1360"/>
                <a:gd name="T44" fmla="*/ 114 w 1134"/>
                <a:gd name="T45" fmla="*/ 340 h 1360"/>
                <a:gd name="T46" fmla="*/ 0 w 1134"/>
                <a:gd name="T47" fmla="*/ 340 h 1360"/>
                <a:gd name="T48" fmla="*/ 0 w 1134"/>
                <a:gd name="T49" fmla="*/ 793 h 1360"/>
                <a:gd name="T50" fmla="*/ 114 w 1134"/>
                <a:gd name="T51" fmla="*/ 793 h 1360"/>
                <a:gd name="T52" fmla="*/ 114 w 1134"/>
                <a:gd name="T53" fmla="*/ 907 h 1360"/>
                <a:gd name="T54" fmla="*/ 0 w 1134"/>
                <a:gd name="T55" fmla="*/ 907 h 1360"/>
                <a:gd name="T56" fmla="*/ 0 w 1134"/>
                <a:gd name="T57" fmla="*/ 1020 h 1360"/>
                <a:gd name="T58" fmla="*/ 114 w 1134"/>
                <a:gd name="T59" fmla="*/ 1020 h 1360"/>
                <a:gd name="T60" fmla="*/ 114 w 1134"/>
                <a:gd name="T61" fmla="*/ 136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360">
                  <a:moveTo>
                    <a:pt x="114" y="1360"/>
                  </a:moveTo>
                  <a:lnTo>
                    <a:pt x="341" y="1360"/>
                  </a:lnTo>
                  <a:lnTo>
                    <a:pt x="341" y="1247"/>
                  </a:lnTo>
                  <a:lnTo>
                    <a:pt x="681" y="1247"/>
                  </a:lnTo>
                  <a:lnTo>
                    <a:pt x="681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1021" y="907"/>
                  </a:lnTo>
                  <a:lnTo>
                    <a:pt x="1021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021" y="680"/>
                  </a:lnTo>
                  <a:lnTo>
                    <a:pt x="908" y="680"/>
                  </a:lnTo>
                  <a:lnTo>
                    <a:pt x="908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341" y="226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793"/>
                  </a:lnTo>
                  <a:lnTo>
                    <a:pt x="114" y="793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136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7" name="Freeform 141"/>
            <p:cNvSpPr>
              <a:spLocks/>
            </p:cNvSpPr>
            <p:nvPr/>
          </p:nvSpPr>
          <p:spPr bwMode="auto">
            <a:xfrm>
              <a:off x="3251" y="4712"/>
              <a:ext cx="1474" cy="1815"/>
            </a:xfrm>
            <a:custGeom>
              <a:avLst/>
              <a:gdLst>
                <a:gd name="T0" fmla="*/ 0 w 1474"/>
                <a:gd name="T1" fmla="*/ 567 h 1815"/>
                <a:gd name="T2" fmla="*/ 113 w 1474"/>
                <a:gd name="T3" fmla="*/ 567 h 1815"/>
                <a:gd name="T4" fmla="*/ 113 w 1474"/>
                <a:gd name="T5" fmla="*/ 454 h 1815"/>
                <a:gd name="T6" fmla="*/ 227 w 1474"/>
                <a:gd name="T7" fmla="*/ 454 h 1815"/>
                <a:gd name="T8" fmla="*/ 227 w 1474"/>
                <a:gd name="T9" fmla="*/ 227 h 1815"/>
                <a:gd name="T10" fmla="*/ 340 w 1474"/>
                <a:gd name="T11" fmla="*/ 227 h 1815"/>
                <a:gd name="T12" fmla="*/ 340 w 1474"/>
                <a:gd name="T13" fmla="*/ 114 h 1815"/>
                <a:gd name="T14" fmla="*/ 680 w 1474"/>
                <a:gd name="T15" fmla="*/ 114 h 1815"/>
                <a:gd name="T16" fmla="*/ 680 w 1474"/>
                <a:gd name="T17" fmla="*/ 0 h 1815"/>
                <a:gd name="T18" fmla="*/ 794 w 1474"/>
                <a:gd name="T19" fmla="*/ 0 h 1815"/>
                <a:gd name="T20" fmla="*/ 794 w 1474"/>
                <a:gd name="T21" fmla="*/ 227 h 1815"/>
                <a:gd name="T22" fmla="*/ 1020 w 1474"/>
                <a:gd name="T23" fmla="*/ 227 h 1815"/>
                <a:gd name="T24" fmla="*/ 1020 w 1474"/>
                <a:gd name="T25" fmla="*/ 341 h 1815"/>
                <a:gd name="T26" fmla="*/ 1361 w 1474"/>
                <a:gd name="T27" fmla="*/ 341 h 1815"/>
                <a:gd name="T28" fmla="*/ 1361 w 1474"/>
                <a:gd name="T29" fmla="*/ 567 h 1815"/>
                <a:gd name="T30" fmla="*/ 1474 w 1474"/>
                <a:gd name="T31" fmla="*/ 567 h 1815"/>
                <a:gd name="T32" fmla="*/ 1474 w 1474"/>
                <a:gd name="T33" fmla="*/ 794 h 1815"/>
                <a:gd name="T34" fmla="*/ 1361 w 1474"/>
                <a:gd name="T35" fmla="*/ 794 h 1815"/>
                <a:gd name="T36" fmla="*/ 1361 w 1474"/>
                <a:gd name="T37" fmla="*/ 1361 h 1815"/>
                <a:gd name="T38" fmla="*/ 1247 w 1474"/>
                <a:gd name="T39" fmla="*/ 1361 h 1815"/>
                <a:gd name="T40" fmla="*/ 1247 w 1474"/>
                <a:gd name="T41" fmla="*/ 1588 h 1815"/>
                <a:gd name="T42" fmla="*/ 1361 w 1474"/>
                <a:gd name="T43" fmla="*/ 1588 h 1815"/>
                <a:gd name="T44" fmla="*/ 1361 w 1474"/>
                <a:gd name="T45" fmla="*/ 1815 h 1815"/>
                <a:gd name="T46" fmla="*/ 1134 w 1474"/>
                <a:gd name="T47" fmla="*/ 1815 h 1815"/>
                <a:gd name="T48" fmla="*/ 1134 w 1474"/>
                <a:gd name="T49" fmla="*/ 1701 h 1815"/>
                <a:gd name="T50" fmla="*/ 1020 w 1474"/>
                <a:gd name="T51" fmla="*/ 1701 h 1815"/>
                <a:gd name="T52" fmla="*/ 1020 w 1474"/>
                <a:gd name="T53" fmla="*/ 1588 h 1815"/>
                <a:gd name="T54" fmla="*/ 794 w 1474"/>
                <a:gd name="T55" fmla="*/ 1588 h 1815"/>
                <a:gd name="T56" fmla="*/ 794 w 1474"/>
                <a:gd name="T57" fmla="*/ 1475 h 1815"/>
                <a:gd name="T58" fmla="*/ 453 w 1474"/>
                <a:gd name="T59" fmla="*/ 1475 h 1815"/>
                <a:gd name="T60" fmla="*/ 453 w 1474"/>
                <a:gd name="T61" fmla="*/ 1134 h 1815"/>
                <a:gd name="T62" fmla="*/ 227 w 1474"/>
                <a:gd name="T63" fmla="*/ 1134 h 1815"/>
                <a:gd name="T64" fmla="*/ 227 w 1474"/>
                <a:gd name="T65" fmla="*/ 1021 h 1815"/>
                <a:gd name="T66" fmla="*/ 113 w 1474"/>
                <a:gd name="T67" fmla="*/ 1021 h 1815"/>
                <a:gd name="T68" fmla="*/ 113 w 1474"/>
                <a:gd name="T69" fmla="*/ 908 h 1815"/>
                <a:gd name="T70" fmla="*/ 0 w 1474"/>
                <a:gd name="T71" fmla="*/ 908 h 1815"/>
                <a:gd name="T72" fmla="*/ 0 w 1474"/>
                <a:gd name="T73" fmla="*/ 567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1815">
                  <a:moveTo>
                    <a:pt x="0" y="567"/>
                  </a:moveTo>
                  <a:lnTo>
                    <a:pt x="113" y="56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1020" y="227"/>
                  </a:lnTo>
                  <a:lnTo>
                    <a:pt x="1020" y="341"/>
                  </a:lnTo>
                  <a:lnTo>
                    <a:pt x="1361" y="341"/>
                  </a:lnTo>
                  <a:lnTo>
                    <a:pt x="1361" y="567"/>
                  </a:lnTo>
                  <a:lnTo>
                    <a:pt x="1474" y="567"/>
                  </a:lnTo>
                  <a:lnTo>
                    <a:pt x="1474" y="794"/>
                  </a:lnTo>
                  <a:lnTo>
                    <a:pt x="1361" y="794"/>
                  </a:lnTo>
                  <a:lnTo>
                    <a:pt x="1361" y="1361"/>
                  </a:lnTo>
                  <a:lnTo>
                    <a:pt x="1247" y="1361"/>
                  </a:lnTo>
                  <a:lnTo>
                    <a:pt x="1247" y="1588"/>
                  </a:lnTo>
                  <a:lnTo>
                    <a:pt x="1361" y="1588"/>
                  </a:lnTo>
                  <a:lnTo>
                    <a:pt x="1361" y="1815"/>
                  </a:lnTo>
                  <a:lnTo>
                    <a:pt x="1134" y="1815"/>
                  </a:lnTo>
                  <a:lnTo>
                    <a:pt x="1134" y="1701"/>
                  </a:lnTo>
                  <a:lnTo>
                    <a:pt x="1020" y="1701"/>
                  </a:lnTo>
                  <a:lnTo>
                    <a:pt x="1020" y="1588"/>
                  </a:lnTo>
                  <a:lnTo>
                    <a:pt x="794" y="1588"/>
                  </a:lnTo>
                  <a:lnTo>
                    <a:pt x="794" y="1475"/>
                  </a:lnTo>
                  <a:lnTo>
                    <a:pt x="453" y="1475"/>
                  </a:lnTo>
                  <a:lnTo>
                    <a:pt x="453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908"/>
                  </a:lnTo>
                  <a:lnTo>
                    <a:pt x="0" y="908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8" name="Freeform 143"/>
            <p:cNvSpPr>
              <a:spLocks/>
            </p:cNvSpPr>
            <p:nvPr/>
          </p:nvSpPr>
          <p:spPr bwMode="auto">
            <a:xfrm>
              <a:off x="2117" y="4372"/>
              <a:ext cx="1587" cy="907"/>
            </a:xfrm>
            <a:custGeom>
              <a:avLst/>
              <a:gdLst>
                <a:gd name="T0" fmla="*/ 1587 w 1587"/>
                <a:gd name="T1" fmla="*/ 114 h 907"/>
                <a:gd name="T2" fmla="*/ 1587 w 1587"/>
                <a:gd name="T3" fmla="*/ 454 h 907"/>
                <a:gd name="T4" fmla="*/ 1474 w 1587"/>
                <a:gd name="T5" fmla="*/ 454 h 907"/>
                <a:gd name="T6" fmla="*/ 1474 w 1587"/>
                <a:gd name="T7" fmla="*/ 567 h 907"/>
                <a:gd name="T8" fmla="*/ 1361 w 1587"/>
                <a:gd name="T9" fmla="*/ 567 h 907"/>
                <a:gd name="T10" fmla="*/ 1361 w 1587"/>
                <a:gd name="T11" fmla="*/ 794 h 907"/>
                <a:gd name="T12" fmla="*/ 1247 w 1587"/>
                <a:gd name="T13" fmla="*/ 794 h 907"/>
                <a:gd name="T14" fmla="*/ 1247 w 1587"/>
                <a:gd name="T15" fmla="*/ 907 h 907"/>
                <a:gd name="T16" fmla="*/ 1020 w 1587"/>
                <a:gd name="T17" fmla="*/ 907 h 907"/>
                <a:gd name="T18" fmla="*/ 1020 w 1587"/>
                <a:gd name="T19" fmla="*/ 794 h 907"/>
                <a:gd name="T20" fmla="*/ 907 w 1587"/>
                <a:gd name="T21" fmla="*/ 794 h 907"/>
                <a:gd name="T22" fmla="*/ 907 w 1587"/>
                <a:gd name="T23" fmla="*/ 907 h 907"/>
                <a:gd name="T24" fmla="*/ 794 w 1587"/>
                <a:gd name="T25" fmla="*/ 907 h 907"/>
                <a:gd name="T26" fmla="*/ 794 w 1587"/>
                <a:gd name="T27" fmla="*/ 794 h 907"/>
                <a:gd name="T28" fmla="*/ 0 w 1587"/>
                <a:gd name="T29" fmla="*/ 794 h 907"/>
                <a:gd name="T30" fmla="*/ 0 w 1587"/>
                <a:gd name="T31" fmla="*/ 340 h 907"/>
                <a:gd name="T32" fmla="*/ 453 w 1587"/>
                <a:gd name="T33" fmla="*/ 340 h 907"/>
                <a:gd name="T34" fmla="*/ 453 w 1587"/>
                <a:gd name="T35" fmla="*/ 227 h 907"/>
                <a:gd name="T36" fmla="*/ 680 w 1587"/>
                <a:gd name="T37" fmla="*/ 227 h 907"/>
                <a:gd name="T38" fmla="*/ 680 w 1587"/>
                <a:gd name="T39" fmla="*/ 114 h 907"/>
                <a:gd name="T40" fmla="*/ 907 w 1587"/>
                <a:gd name="T41" fmla="*/ 114 h 907"/>
                <a:gd name="T42" fmla="*/ 907 w 1587"/>
                <a:gd name="T43" fmla="*/ 0 h 907"/>
                <a:gd name="T44" fmla="*/ 1474 w 1587"/>
                <a:gd name="T45" fmla="*/ 0 h 907"/>
                <a:gd name="T46" fmla="*/ 1474 w 1587"/>
                <a:gd name="T47" fmla="*/ 114 h 907"/>
                <a:gd name="T48" fmla="*/ 1587 w 1587"/>
                <a:gd name="T49" fmla="*/ 11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87" h="907">
                  <a:moveTo>
                    <a:pt x="1587" y="114"/>
                  </a:moveTo>
                  <a:lnTo>
                    <a:pt x="1587" y="454"/>
                  </a:lnTo>
                  <a:lnTo>
                    <a:pt x="1474" y="454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794"/>
                  </a:lnTo>
                  <a:lnTo>
                    <a:pt x="1247" y="794"/>
                  </a:lnTo>
                  <a:lnTo>
                    <a:pt x="1247" y="907"/>
                  </a:lnTo>
                  <a:lnTo>
                    <a:pt x="1020" y="907"/>
                  </a:lnTo>
                  <a:lnTo>
                    <a:pt x="1020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0" y="794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1474" y="0"/>
                  </a:lnTo>
                  <a:lnTo>
                    <a:pt x="1474" y="114"/>
                  </a:lnTo>
                  <a:lnTo>
                    <a:pt x="158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9" name="Freeform 144"/>
            <p:cNvSpPr>
              <a:spLocks/>
            </p:cNvSpPr>
            <p:nvPr/>
          </p:nvSpPr>
          <p:spPr bwMode="auto">
            <a:xfrm>
              <a:off x="2570" y="3805"/>
              <a:ext cx="681" cy="681"/>
            </a:xfrm>
            <a:custGeom>
              <a:avLst/>
              <a:gdLst>
                <a:gd name="T0" fmla="*/ 681 w 681"/>
                <a:gd name="T1" fmla="*/ 114 h 681"/>
                <a:gd name="T2" fmla="*/ 681 w 681"/>
                <a:gd name="T3" fmla="*/ 567 h 681"/>
                <a:gd name="T4" fmla="*/ 454 w 681"/>
                <a:gd name="T5" fmla="*/ 567 h 681"/>
                <a:gd name="T6" fmla="*/ 454 w 681"/>
                <a:gd name="T7" fmla="*/ 681 h 681"/>
                <a:gd name="T8" fmla="*/ 114 w 681"/>
                <a:gd name="T9" fmla="*/ 681 h 681"/>
                <a:gd name="T10" fmla="*/ 114 w 681"/>
                <a:gd name="T11" fmla="*/ 340 h 681"/>
                <a:gd name="T12" fmla="*/ 0 w 681"/>
                <a:gd name="T13" fmla="*/ 340 h 681"/>
                <a:gd name="T14" fmla="*/ 0 w 681"/>
                <a:gd name="T15" fmla="*/ 227 h 681"/>
                <a:gd name="T16" fmla="*/ 114 w 681"/>
                <a:gd name="T17" fmla="*/ 227 h 681"/>
                <a:gd name="T18" fmla="*/ 114 w 681"/>
                <a:gd name="T19" fmla="*/ 114 h 681"/>
                <a:gd name="T20" fmla="*/ 341 w 681"/>
                <a:gd name="T21" fmla="*/ 114 h 681"/>
                <a:gd name="T22" fmla="*/ 341 w 681"/>
                <a:gd name="T23" fmla="*/ 0 h 681"/>
                <a:gd name="T24" fmla="*/ 454 w 681"/>
                <a:gd name="T25" fmla="*/ 0 h 681"/>
                <a:gd name="T26" fmla="*/ 454 w 681"/>
                <a:gd name="T27" fmla="*/ 114 h 681"/>
                <a:gd name="T28" fmla="*/ 681 w 681"/>
                <a:gd name="T29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681">
                  <a:moveTo>
                    <a:pt x="681" y="114"/>
                  </a:moveTo>
                  <a:lnTo>
                    <a:pt x="681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114" y="681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81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Freeform 145"/>
            <p:cNvSpPr>
              <a:spLocks/>
            </p:cNvSpPr>
            <p:nvPr/>
          </p:nvSpPr>
          <p:spPr bwMode="auto">
            <a:xfrm>
              <a:off x="3137" y="3578"/>
              <a:ext cx="1588" cy="1475"/>
            </a:xfrm>
            <a:custGeom>
              <a:avLst/>
              <a:gdLst>
                <a:gd name="T0" fmla="*/ 1588 w 1588"/>
                <a:gd name="T1" fmla="*/ 1475 h 1475"/>
                <a:gd name="T2" fmla="*/ 1134 w 1588"/>
                <a:gd name="T3" fmla="*/ 1475 h 1475"/>
                <a:gd name="T4" fmla="*/ 1134 w 1588"/>
                <a:gd name="T5" fmla="*/ 1361 h 1475"/>
                <a:gd name="T6" fmla="*/ 908 w 1588"/>
                <a:gd name="T7" fmla="*/ 1361 h 1475"/>
                <a:gd name="T8" fmla="*/ 908 w 1588"/>
                <a:gd name="T9" fmla="*/ 1134 h 1475"/>
                <a:gd name="T10" fmla="*/ 794 w 1588"/>
                <a:gd name="T11" fmla="*/ 1134 h 1475"/>
                <a:gd name="T12" fmla="*/ 794 w 1588"/>
                <a:gd name="T13" fmla="*/ 1248 h 1475"/>
                <a:gd name="T14" fmla="*/ 567 w 1588"/>
                <a:gd name="T15" fmla="*/ 1248 h 1475"/>
                <a:gd name="T16" fmla="*/ 567 w 1588"/>
                <a:gd name="T17" fmla="*/ 908 h 1475"/>
                <a:gd name="T18" fmla="*/ 454 w 1588"/>
                <a:gd name="T19" fmla="*/ 908 h 1475"/>
                <a:gd name="T20" fmla="*/ 454 w 1588"/>
                <a:gd name="T21" fmla="*/ 794 h 1475"/>
                <a:gd name="T22" fmla="*/ 114 w 1588"/>
                <a:gd name="T23" fmla="*/ 794 h 1475"/>
                <a:gd name="T24" fmla="*/ 114 w 1588"/>
                <a:gd name="T25" fmla="*/ 341 h 1475"/>
                <a:gd name="T26" fmla="*/ 0 w 1588"/>
                <a:gd name="T27" fmla="*/ 341 h 1475"/>
                <a:gd name="T28" fmla="*/ 0 w 1588"/>
                <a:gd name="T29" fmla="*/ 227 h 1475"/>
                <a:gd name="T30" fmla="*/ 114 w 1588"/>
                <a:gd name="T31" fmla="*/ 227 h 1475"/>
                <a:gd name="T32" fmla="*/ 114 w 1588"/>
                <a:gd name="T33" fmla="*/ 114 h 1475"/>
                <a:gd name="T34" fmla="*/ 227 w 1588"/>
                <a:gd name="T35" fmla="*/ 114 h 1475"/>
                <a:gd name="T36" fmla="*/ 227 w 1588"/>
                <a:gd name="T37" fmla="*/ 0 h 1475"/>
                <a:gd name="T38" fmla="*/ 681 w 1588"/>
                <a:gd name="T39" fmla="*/ 0 h 1475"/>
                <a:gd name="T40" fmla="*/ 681 w 1588"/>
                <a:gd name="T41" fmla="*/ 227 h 1475"/>
                <a:gd name="T42" fmla="*/ 794 w 1588"/>
                <a:gd name="T43" fmla="*/ 227 h 1475"/>
                <a:gd name="T44" fmla="*/ 794 w 1588"/>
                <a:gd name="T45" fmla="*/ 114 h 1475"/>
                <a:gd name="T46" fmla="*/ 908 w 1588"/>
                <a:gd name="T47" fmla="*/ 114 h 1475"/>
                <a:gd name="T48" fmla="*/ 909 w 1588"/>
                <a:gd name="T49" fmla="*/ 228 h 1475"/>
                <a:gd name="T50" fmla="*/ 1248 w 1588"/>
                <a:gd name="T51" fmla="*/ 227 h 1475"/>
                <a:gd name="T52" fmla="*/ 1248 w 1588"/>
                <a:gd name="T53" fmla="*/ 114 h 1475"/>
                <a:gd name="T54" fmla="*/ 1475 w 1588"/>
                <a:gd name="T55" fmla="*/ 114 h 1475"/>
                <a:gd name="T56" fmla="*/ 1475 w 1588"/>
                <a:gd name="T57" fmla="*/ 341 h 1475"/>
                <a:gd name="T58" fmla="*/ 1588 w 1588"/>
                <a:gd name="T59" fmla="*/ 341 h 1475"/>
                <a:gd name="T60" fmla="*/ 1588 w 1588"/>
                <a:gd name="T61" fmla="*/ 567 h 1475"/>
                <a:gd name="T62" fmla="*/ 1475 w 1588"/>
                <a:gd name="T63" fmla="*/ 567 h 1475"/>
                <a:gd name="T64" fmla="*/ 1475 w 1588"/>
                <a:gd name="T65" fmla="*/ 794 h 1475"/>
                <a:gd name="T66" fmla="*/ 1588 w 1588"/>
                <a:gd name="T67" fmla="*/ 794 h 1475"/>
                <a:gd name="T68" fmla="*/ 1588 w 1588"/>
                <a:gd name="T69" fmla="*/ 1475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475">
                  <a:moveTo>
                    <a:pt x="1588" y="1475"/>
                  </a:moveTo>
                  <a:lnTo>
                    <a:pt x="1134" y="1475"/>
                  </a:lnTo>
                  <a:lnTo>
                    <a:pt x="1134" y="1361"/>
                  </a:lnTo>
                  <a:lnTo>
                    <a:pt x="908" y="1361"/>
                  </a:lnTo>
                  <a:lnTo>
                    <a:pt x="908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567" y="1248"/>
                  </a:lnTo>
                  <a:lnTo>
                    <a:pt x="567" y="908"/>
                  </a:lnTo>
                  <a:lnTo>
                    <a:pt x="454" y="908"/>
                  </a:lnTo>
                  <a:lnTo>
                    <a:pt x="454" y="794"/>
                  </a:lnTo>
                  <a:lnTo>
                    <a:pt x="114" y="79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681" y="0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8" y="114"/>
                  </a:lnTo>
                  <a:lnTo>
                    <a:pt x="909" y="228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475" y="114"/>
                  </a:lnTo>
                  <a:lnTo>
                    <a:pt x="1475" y="341"/>
                  </a:lnTo>
                  <a:lnTo>
                    <a:pt x="1588" y="341"/>
                  </a:lnTo>
                  <a:lnTo>
                    <a:pt x="1588" y="567"/>
                  </a:lnTo>
                  <a:lnTo>
                    <a:pt x="1475" y="567"/>
                  </a:lnTo>
                  <a:lnTo>
                    <a:pt x="1475" y="794"/>
                  </a:lnTo>
                  <a:lnTo>
                    <a:pt x="1588" y="794"/>
                  </a:lnTo>
                  <a:lnTo>
                    <a:pt x="1588" y="147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Freeform 147"/>
            <p:cNvSpPr>
              <a:spLocks/>
            </p:cNvSpPr>
            <p:nvPr/>
          </p:nvSpPr>
          <p:spPr bwMode="auto">
            <a:xfrm>
              <a:off x="3364" y="2671"/>
              <a:ext cx="1134" cy="1134"/>
            </a:xfrm>
            <a:custGeom>
              <a:avLst/>
              <a:gdLst>
                <a:gd name="T0" fmla="*/ 0 w 1134"/>
                <a:gd name="T1" fmla="*/ 907 h 1134"/>
                <a:gd name="T2" fmla="*/ 0 w 1134"/>
                <a:gd name="T3" fmla="*/ 794 h 1134"/>
                <a:gd name="T4" fmla="*/ 114 w 1134"/>
                <a:gd name="T5" fmla="*/ 794 h 1134"/>
                <a:gd name="T6" fmla="*/ 114 w 1134"/>
                <a:gd name="T7" fmla="*/ 681 h 1134"/>
                <a:gd name="T8" fmla="*/ 227 w 1134"/>
                <a:gd name="T9" fmla="*/ 681 h 1134"/>
                <a:gd name="T10" fmla="*/ 227 w 1134"/>
                <a:gd name="T11" fmla="*/ 567 h 1134"/>
                <a:gd name="T12" fmla="*/ 227 w 1134"/>
                <a:gd name="T13" fmla="*/ 454 h 1134"/>
                <a:gd name="T14" fmla="*/ 340 w 1134"/>
                <a:gd name="T15" fmla="*/ 454 h 1134"/>
                <a:gd name="T16" fmla="*/ 340 w 1134"/>
                <a:gd name="T17" fmla="*/ 340 h 1134"/>
                <a:gd name="T18" fmla="*/ 567 w 1134"/>
                <a:gd name="T19" fmla="*/ 340 h 1134"/>
                <a:gd name="T20" fmla="*/ 567 w 1134"/>
                <a:gd name="T21" fmla="*/ 227 h 1134"/>
                <a:gd name="T22" fmla="*/ 681 w 1134"/>
                <a:gd name="T23" fmla="*/ 227 h 1134"/>
                <a:gd name="T24" fmla="*/ 681 w 1134"/>
                <a:gd name="T25" fmla="*/ 114 h 1134"/>
                <a:gd name="T26" fmla="*/ 794 w 1134"/>
                <a:gd name="T27" fmla="*/ 114 h 1134"/>
                <a:gd name="T28" fmla="*/ 794 w 1134"/>
                <a:gd name="T29" fmla="*/ 0 h 1134"/>
                <a:gd name="T30" fmla="*/ 1134 w 1134"/>
                <a:gd name="T31" fmla="*/ 0 h 1134"/>
                <a:gd name="T32" fmla="*/ 1134 w 1134"/>
                <a:gd name="T33" fmla="*/ 681 h 1134"/>
                <a:gd name="T34" fmla="*/ 1021 w 1134"/>
                <a:gd name="T35" fmla="*/ 681 h 1134"/>
                <a:gd name="T36" fmla="*/ 1021 w 1134"/>
                <a:gd name="T37" fmla="*/ 794 h 1134"/>
                <a:gd name="T38" fmla="*/ 1134 w 1134"/>
                <a:gd name="T39" fmla="*/ 794 h 1134"/>
                <a:gd name="T40" fmla="*/ 1134 w 1134"/>
                <a:gd name="T41" fmla="*/ 1021 h 1134"/>
                <a:gd name="T42" fmla="*/ 1021 w 1134"/>
                <a:gd name="T43" fmla="*/ 1021 h 1134"/>
                <a:gd name="T44" fmla="*/ 1021 w 1134"/>
                <a:gd name="T45" fmla="*/ 1134 h 1134"/>
                <a:gd name="T46" fmla="*/ 681 w 1134"/>
                <a:gd name="T47" fmla="*/ 1134 h 1134"/>
                <a:gd name="T48" fmla="*/ 681 w 1134"/>
                <a:gd name="T49" fmla="*/ 1021 h 1134"/>
                <a:gd name="T50" fmla="*/ 567 w 1134"/>
                <a:gd name="T51" fmla="*/ 1021 h 1134"/>
                <a:gd name="T52" fmla="*/ 567 w 1134"/>
                <a:gd name="T53" fmla="*/ 1134 h 1134"/>
                <a:gd name="T54" fmla="*/ 454 w 1134"/>
                <a:gd name="T55" fmla="*/ 1134 h 1134"/>
                <a:gd name="T56" fmla="*/ 454 w 1134"/>
                <a:gd name="T57" fmla="*/ 907 h 1134"/>
                <a:gd name="T58" fmla="*/ 0 w 1134"/>
                <a:gd name="T59" fmla="*/ 90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34" h="1134">
                  <a:moveTo>
                    <a:pt x="0" y="907"/>
                  </a:moveTo>
                  <a:lnTo>
                    <a:pt x="0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134" y="0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1021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681" y="1134"/>
                  </a:lnTo>
                  <a:lnTo>
                    <a:pt x="681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907"/>
                  </a:lnTo>
                  <a:lnTo>
                    <a:pt x="0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Freeform 148"/>
            <p:cNvSpPr>
              <a:spLocks/>
            </p:cNvSpPr>
            <p:nvPr/>
          </p:nvSpPr>
          <p:spPr bwMode="auto">
            <a:xfrm>
              <a:off x="2570" y="2898"/>
              <a:ext cx="1134" cy="1021"/>
            </a:xfrm>
            <a:custGeom>
              <a:avLst/>
              <a:gdLst>
                <a:gd name="T0" fmla="*/ 1134 w 1134"/>
                <a:gd name="T1" fmla="*/ 113 h 1021"/>
                <a:gd name="T2" fmla="*/ 908 w 1134"/>
                <a:gd name="T3" fmla="*/ 113 h 1021"/>
                <a:gd name="T4" fmla="*/ 908 w 1134"/>
                <a:gd name="T5" fmla="*/ 227 h 1021"/>
                <a:gd name="T6" fmla="*/ 794 w 1134"/>
                <a:gd name="T7" fmla="*/ 227 h 1021"/>
                <a:gd name="T8" fmla="*/ 794 w 1134"/>
                <a:gd name="T9" fmla="*/ 113 h 1021"/>
                <a:gd name="T10" fmla="*/ 681 w 1134"/>
                <a:gd name="T11" fmla="*/ 113 h 1021"/>
                <a:gd name="T12" fmla="*/ 681 w 1134"/>
                <a:gd name="T13" fmla="*/ 0 h 1021"/>
                <a:gd name="T14" fmla="*/ 454 w 1134"/>
                <a:gd name="T15" fmla="*/ 0 h 1021"/>
                <a:gd name="T16" fmla="*/ 454 w 1134"/>
                <a:gd name="T17" fmla="*/ 113 h 1021"/>
                <a:gd name="T18" fmla="*/ 341 w 1134"/>
                <a:gd name="T19" fmla="*/ 113 h 1021"/>
                <a:gd name="T20" fmla="*/ 341 w 1134"/>
                <a:gd name="T21" fmla="*/ 454 h 1021"/>
                <a:gd name="T22" fmla="*/ 227 w 1134"/>
                <a:gd name="T23" fmla="*/ 454 h 1021"/>
                <a:gd name="T24" fmla="*/ 227 w 1134"/>
                <a:gd name="T25" fmla="*/ 567 h 1021"/>
                <a:gd name="T26" fmla="*/ 0 w 1134"/>
                <a:gd name="T27" fmla="*/ 567 h 1021"/>
                <a:gd name="T28" fmla="*/ 0 w 1134"/>
                <a:gd name="T29" fmla="*/ 680 h 1021"/>
                <a:gd name="T30" fmla="*/ 114 w 1134"/>
                <a:gd name="T31" fmla="*/ 680 h 1021"/>
                <a:gd name="T32" fmla="*/ 114 w 1134"/>
                <a:gd name="T33" fmla="*/ 794 h 1021"/>
                <a:gd name="T34" fmla="*/ 341 w 1134"/>
                <a:gd name="T35" fmla="*/ 794 h 1021"/>
                <a:gd name="T36" fmla="*/ 341 w 1134"/>
                <a:gd name="T37" fmla="*/ 907 h 1021"/>
                <a:gd name="T38" fmla="*/ 454 w 1134"/>
                <a:gd name="T39" fmla="*/ 907 h 1021"/>
                <a:gd name="T40" fmla="*/ 454 w 1134"/>
                <a:gd name="T41" fmla="*/ 1021 h 1021"/>
                <a:gd name="T42" fmla="*/ 567 w 1134"/>
                <a:gd name="T43" fmla="*/ 1021 h 1021"/>
                <a:gd name="T44" fmla="*/ 567 w 1134"/>
                <a:gd name="T45" fmla="*/ 907 h 1021"/>
                <a:gd name="T46" fmla="*/ 681 w 1134"/>
                <a:gd name="T47" fmla="*/ 907 h 1021"/>
                <a:gd name="T48" fmla="*/ 681 w 1134"/>
                <a:gd name="T49" fmla="*/ 794 h 1021"/>
                <a:gd name="T50" fmla="*/ 794 w 1134"/>
                <a:gd name="T51" fmla="*/ 794 h 1021"/>
                <a:gd name="T52" fmla="*/ 794 w 1134"/>
                <a:gd name="T53" fmla="*/ 567 h 1021"/>
                <a:gd name="T54" fmla="*/ 908 w 1134"/>
                <a:gd name="T55" fmla="*/ 567 h 1021"/>
                <a:gd name="T56" fmla="*/ 908 w 1134"/>
                <a:gd name="T57" fmla="*/ 454 h 1021"/>
                <a:gd name="T58" fmla="*/ 1021 w 1134"/>
                <a:gd name="T59" fmla="*/ 454 h 1021"/>
                <a:gd name="T60" fmla="*/ 1021 w 1134"/>
                <a:gd name="T61" fmla="*/ 227 h 1021"/>
                <a:gd name="T62" fmla="*/ 1134 w 1134"/>
                <a:gd name="T63" fmla="*/ 227 h 1021"/>
                <a:gd name="T64" fmla="*/ 1134 w 1134"/>
                <a:gd name="T65" fmla="*/ 113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1021">
                  <a:moveTo>
                    <a:pt x="1134" y="113"/>
                  </a:moveTo>
                  <a:lnTo>
                    <a:pt x="908" y="113"/>
                  </a:lnTo>
                  <a:lnTo>
                    <a:pt x="908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794"/>
                  </a:lnTo>
                  <a:lnTo>
                    <a:pt x="341" y="794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681" y="907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1021" y="454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Freeform 150"/>
            <p:cNvSpPr>
              <a:spLocks/>
            </p:cNvSpPr>
            <p:nvPr/>
          </p:nvSpPr>
          <p:spPr bwMode="auto">
            <a:xfrm>
              <a:off x="2230" y="3465"/>
              <a:ext cx="681" cy="907"/>
            </a:xfrm>
            <a:custGeom>
              <a:avLst/>
              <a:gdLst>
                <a:gd name="T0" fmla="*/ 340 w 681"/>
                <a:gd name="T1" fmla="*/ 0 h 907"/>
                <a:gd name="T2" fmla="*/ 0 w 681"/>
                <a:gd name="T3" fmla="*/ 0 h 907"/>
                <a:gd name="T4" fmla="*/ 0 w 681"/>
                <a:gd name="T5" fmla="*/ 454 h 907"/>
                <a:gd name="T6" fmla="*/ 114 w 681"/>
                <a:gd name="T7" fmla="*/ 454 h 907"/>
                <a:gd name="T8" fmla="*/ 114 w 681"/>
                <a:gd name="T9" fmla="*/ 794 h 907"/>
                <a:gd name="T10" fmla="*/ 227 w 681"/>
                <a:gd name="T11" fmla="*/ 794 h 907"/>
                <a:gd name="T12" fmla="*/ 227 w 681"/>
                <a:gd name="T13" fmla="*/ 907 h 907"/>
                <a:gd name="T14" fmla="*/ 454 w 681"/>
                <a:gd name="T15" fmla="*/ 907 h 907"/>
                <a:gd name="T16" fmla="*/ 454 w 681"/>
                <a:gd name="T17" fmla="*/ 680 h 907"/>
                <a:gd name="T18" fmla="*/ 340 w 681"/>
                <a:gd name="T19" fmla="*/ 680 h 907"/>
                <a:gd name="T20" fmla="*/ 340 w 681"/>
                <a:gd name="T21" fmla="*/ 567 h 907"/>
                <a:gd name="T22" fmla="*/ 454 w 681"/>
                <a:gd name="T23" fmla="*/ 567 h 907"/>
                <a:gd name="T24" fmla="*/ 454 w 681"/>
                <a:gd name="T25" fmla="*/ 454 h 907"/>
                <a:gd name="T26" fmla="*/ 681 w 681"/>
                <a:gd name="T27" fmla="*/ 454 h 907"/>
                <a:gd name="T28" fmla="*/ 681 w 681"/>
                <a:gd name="T29" fmla="*/ 227 h 907"/>
                <a:gd name="T30" fmla="*/ 454 w 681"/>
                <a:gd name="T31" fmla="*/ 227 h 907"/>
                <a:gd name="T32" fmla="*/ 454 w 681"/>
                <a:gd name="T33" fmla="*/ 113 h 907"/>
                <a:gd name="T34" fmla="*/ 340 w 681"/>
                <a:gd name="T35" fmla="*/ 113 h 907"/>
                <a:gd name="T36" fmla="*/ 340 w 681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907">
                  <a:moveTo>
                    <a:pt x="340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681" y="454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4" name="Freeform 151"/>
            <p:cNvSpPr>
              <a:spLocks/>
            </p:cNvSpPr>
            <p:nvPr/>
          </p:nvSpPr>
          <p:spPr bwMode="auto">
            <a:xfrm>
              <a:off x="2003" y="3125"/>
              <a:ext cx="908" cy="340"/>
            </a:xfrm>
            <a:custGeom>
              <a:avLst/>
              <a:gdLst>
                <a:gd name="T0" fmla="*/ 908 w 908"/>
                <a:gd name="T1" fmla="*/ 0 h 340"/>
                <a:gd name="T2" fmla="*/ 681 w 908"/>
                <a:gd name="T3" fmla="*/ 0 h 340"/>
                <a:gd name="T4" fmla="*/ 681 w 908"/>
                <a:gd name="T5" fmla="*/ 113 h 340"/>
                <a:gd name="T6" fmla="*/ 567 w 908"/>
                <a:gd name="T7" fmla="*/ 113 h 340"/>
                <a:gd name="T8" fmla="*/ 567 w 908"/>
                <a:gd name="T9" fmla="*/ 0 h 340"/>
                <a:gd name="T10" fmla="*/ 454 w 908"/>
                <a:gd name="T11" fmla="*/ 0 h 340"/>
                <a:gd name="T12" fmla="*/ 454 w 908"/>
                <a:gd name="T13" fmla="*/ 113 h 340"/>
                <a:gd name="T14" fmla="*/ 114 w 908"/>
                <a:gd name="T15" fmla="*/ 113 h 340"/>
                <a:gd name="T16" fmla="*/ 114 w 908"/>
                <a:gd name="T17" fmla="*/ 227 h 340"/>
                <a:gd name="T18" fmla="*/ 0 w 908"/>
                <a:gd name="T19" fmla="*/ 227 h 340"/>
                <a:gd name="T20" fmla="*/ 0 w 908"/>
                <a:gd name="T21" fmla="*/ 340 h 340"/>
                <a:gd name="T22" fmla="*/ 794 w 908"/>
                <a:gd name="T23" fmla="*/ 340 h 340"/>
                <a:gd name="T24" fmla="*/ 794 w 908"/>
                <a:gd name="T25" fmla="*/ 227 h 340"/>
                <a:gd name="T26" fmla="*/ 908 w 908"/>
                <a:gd name="T27" fmla="*/ 227 h 340"/>
                <a:gd name="T28" fmla="*/ 908 w 908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8" h="340">
                  <a:moveTo>
                    <a:pt x="908" y="0"/>
                  </a:moveTo>
                  <a:lnTo>
                    <a:pt x="681" y="0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908" y="227"/>
                  </a:lnTo>
                  <a:lnTo>
                    <a:pt x="90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5" name="Freeform 152"/>
            <p:cNvSpPr>
              <a:spLocks/>
            </p:cNvSpPr>
            <p:nvPr/>
          </p:nvSpPr>
          <p:spPr bwMode="auto">
            <a:xfrm>
              <a:off x="2230" y="2785"/>
              <a:ext cx="567" cy="453"/>
            </a:xfrm>
            <a:custGeom>
              <a:avLst/>
              <a:gdLst>
                <a:gd name="T0" fmla="*/ 0 w 567"/>
                <a:gd name="T1" fmla="*/ 0 h 453"/>
                <a:gd name="T2" fmla="*/ 0 w 567"/>
                <a:gd name="T3" fmla="*/ 453 h 453"/>
                <a:gd name="T4" fmla="*/ 227 w 567"/>
                <a:gd name="T5" fmla="*/ 453 h 453"/>
                <a:gd name="T6" fmla="*/ 227 w 567"/>
                <a:gd name="T7" fmla="*/ 340 h 453"/>
                <a:gd name="T8" fmla="*/ 340 w 567"/>
                <a:gd name="T9" fmla="*/ 340 h 453"/>
                <a:gd name="T10" fmla="*/ 340 w 567"/>
                <a:gd name="T11" fmla="*/ 453 h 453"/>
                <a:gd name="T12" fmla="*/ 454 w 567"/>
                <a:gd name="T13" fmla="*/ 453 h 453"/>
                <a:gd name="T14" fmla="*/ 454 w 567"/>
                <a:gd name="T15" fmla="*/ 340 h 453"/>
                <a:gd name="T16" fmla="*/ 567 w 567"/>
                <a:gd name="T17" fmla="*/ 340 h 453"/>
                <a:gd name="T18" fmla="*/ 567 w 567"/>
                <a:gd name="T19" fmla="*/ 226 h 453"/>
                <a:gd name="T20" fmla="*/ 340 w 567"/>
                <a:gd name="T21" fmla="*/ 226 h 453"/>
                <a:gd name="T22" fmla="*/ 340 w 567"/>
                <a:gd name="T23" fmla="*/ 113 h 453"/>
                <a:gd name="T24" fmla="*/ 114 w 567"/>
                <a:gd name="T25" fmla="*/ 113 h 453"/>
                <a:gd name="T26" fmla="*/ 114 w 567"/>
                <a:gd name="T27" fmla="*/ 0 h 453"/>
                <a:gd name="T28" fmla="*/ 0 w 567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3">
                  <a:moveTo>
                    <a:pt x="0" y="0"/>
                  </a:moveTo>
                  <a:lnTo>
                    <a:pt x="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6" name="Freeform 153"/>
            <p:cNvSpPr>
              <a:spLocks/>
            </p:cNvSpPr>
            <p:nvPr/>
          </p:nvSpPr>
          <p:spPr bwMode="auto">
            <a:xfrm>
              <a:off x="2344" y="2558"/>
              <a:ext cx="680" cy="567"/>
            </a:xfrm>
            <a:custGeom>
              <a:avLst/>
              <a:gdLst>
                <a:gd name="T0" fmla="*/ 0 w 680"/>
                <a:gd name="T1" fmla="*/ 227 h 567"/>
                <a:gd name="T2" fmla="*/ 226 w 680"/>
                <a:gd name="T3" fmla="*/ 227 h 567"/>
                <a:gd name="T4" fmla="*/ 226 w 680"/>
                <a:gd name="T5" fmla="*/ 0 h 567"/>
                <a:gd name="T6" fmla="*/ 340 w 680"/>
                <a:gd name="T7" fmla="*/ 0 h 567"/>
                <a:gd name="T8" fmla="*/ 340 w 680"/>
                <a:gd name="T9" fmla="*/ 113 h 567"/>
                <a:gd name="T10" fmla="*/ 453 w 680"/>
                <a:gd name="T11" fmla="*/ 113 h 567"/>
                <a:gd name="T12" fmla="*/ 453 w 680"/>
                <a:gd name="T13" fmla="*/ 227 h 567"/>
                <a:gd name="T14" fmla="*/ 567 w 680"/>
                <a:gd name="T15" fmla="*/ 227 h 567"/>
                <a:gd name="T16" fmla="*/ 567 w 680"/>
                <a:gd name="T17" fmla="*/ 340 h 567"/>
                <a:gd name="T18" fmla="*/ 680 w 680"/>
                <a:gd name="T19" fmla="*/ 340 h 567"/>
                <a:gd name="T20" fmla="*/ 680 w 680"/>
                <a:gd name="T21" fmla="*/ 453 h 567"/>
                <a:gd name="T22" fmla="*/ 567 w 680"/>
                <a:gd name="T23" fmla="*/ 453 h 567"/>
                <a:gd name="T24" fmla="*/ 567 w 680"/>
                <a:gd name="T25" fmla="*/ 567 h 567"/>
                <a:gd name="T26" fmla="*/ 453 w 680"/>
                <a:gd name="T27" fmla="*/ 567 h 567"/>
                <a:gd name="T28" fmla="*/ 453 w 680"/>
                <a:gd name="T29" fmla="*/ 453 h 567"/>
                <a:gd name="T30" fmla="*/ 226 w 680"/>
                <a:gd name="T31" fmla="*/ 453 h 567"/>
                <a:gd name="T32" fmla="*/ 226 w 680"/>
                <a:gd name="T33" fmla="*/ 340 h 567"/>
                <a:gd name="T34" fmla="*/ 0 w 680"/>
                <a:gd name="T35" fmla="*/ 340 h 567"/>
                <a:gd name="T36" fmla="*/ 0 w 680"/>
                <a:gd name="T37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567">
                  <a:moveTo>
                    <a:pt x="0" y="227"/>
                  </a:moveTo>
                  <a:lnTo>
                    <a:pt x="226" y="22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7" name="Freeform 155"/>
            <p:cNvSpPr>
              <a:spLocks/>
            </p:cNvSpPr>
            <p:nvPr/>
          </p:nvSpPr>
          <p:spPr bwMode="auto">
            <a:xfrm>
              <a:off x="1550" y="2785"/>
              <a:ext cx="680" cy="680"/>
            </a:xfrm>
            <a:custGeom>
              <a:avLst/>
              <a:gdLst>
                <a:gd name="T0" fmla="*/ 680 w 680"/>
                <a:gd name="T1" fmla="*/ 0 h 680"/>
                <a:gd name="T2" fmla="*/ 113 w 680"/>
                <a:gd name="T3" fmla="*/ 0 h 680"/>
                <a:gd name="T4" fmla="*/ 113 w 680"/>
                <a:gd name="T5" fmla="*/ 226 h 680"/>
                <a:gd name="T6" fmla="*/ 0 w 680"/>
                <a:gd name="T7" fmla="*/ 226 h 680"/>
                <a:gd name="T8" fmla="*/ 0 w 680"/>
                <a:gd name="T9" fmla="*/ 453 h 680"/>
                <a:gd name="T10" fmla="*/ 113 w 680"/>
                <a:gd name="T11" fmla="*/ 453 h 680"/>
                <a:gd name="T12" fmla="*/ 113 w 680"/>
                <a:gd name="T13" fmla="*/ 567 h 680"/>
                <a:gd name="T14" fmla="*/ 340 w 680"/>
                <a:gd name="T15" fmla="*/ 567 h 680"/>
                <a:gd name="T16" fmla="*/ 340 w 680"/>
                <a:gd name="T17" fmla="*/ 680 h 680"/>
                <a:gd name="T18" fmla="*/ 453 w 680"/>
                <a:gd name="T19" fmla="*/ 680 h 680"/>
                <a:gd name="T20" fmla="*/ 453 w 680"/>
                <a:gd name="T21" fmla="*/ 567 h 680"/>
                <a:gd name="T22" fmla="*/ 567 w 680"/>
                <a:gd name="T23" fmla="*/ 567 h 680"/>
                <a:gd name="T24" fmla="*/ 567 w 680"/>
                <a:gd name="T25" fmla="*/ 453 h 680"/>
                <a:gd name="T26" fmla="*/ 680 w 680"/>
                <a:gd name="T27" fmla="*/ 453 h 680"/>
                <a:gd name="T28" fmla="*/ 680 w 680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8" name="Freeform 156"/>
            <p:cNvSpPr>
              <a:spLocks/>
            </p:cNvSpPr>
            <p:nvPr/>
          </p:nvSpPr>
          <p:spPr bwMode="auto">
            <a:xfrm>
              <a:off x="2117" y="2218"/>
              <a:ext cx="567" cy="567"/>
            </a:xfrm>
            <a:custGeom>
              <a:avLst/>
              <a:gdLst>
                <a:gd name="T0" fmla="*/ 567 w 567"/>
                <a:gd name="T1" fmla="*/ 0 h 567"/>
                <a:gd name="T2" fmla="*/ 567 w 567"/>
                <a:gd name="T3" fmla="*/ 340 h 567"/>
                <a:gd name="T4" fmla="*/ 453 w 567"/>
                <a:gd name="T5" fmla="*/ 340 h 567"/>
                <a:gd name="T6" fmla="*/ 453 w 567"/>
                <a:gd name="T7" fmla="*/ 567 h 567"/>
                <a:gd name="T8" fmla="*/ 0 w 567"/>
                <a:gd name="T9" fmla="*/ 567 h 567"/>
                <a:gd name="T10" fmla="*/ 0 w 567"/>
                <a:gd name="T11" fmla="*/ 453 h 567"/>
                <a:gd name="T12" fmla="*/ 113 w 567"/>
                <a:gd name="T13" fmla="*/ 453 h 567"/>
                <a:gd name="T14" fmla="*/ 113 w 567"/>
                <a:gd name="T15" fmla="*/ 0 h 567"/>
                <a:gd name="T16" fmla="*/ 567 w 567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567">
                  <a:moveTo>
                    <a:pt x="567" y="0"/>
                  </a:moveTo>
                  <a:lnTo>
                    <a:pt x="567" y="340"/>
                  </a:lnTo>
                  <a:lnTo>
                    <a:pt x="453" y="340"/>
                  </a:lnTo>
                  <a:lnTo>
                    <a:pt x="45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Freeform 157"/>
            <p:cNvSpPr>
              <a:spLocks/>
            </p:cNvSpPr>
            <p:nvPr/>
          </p:nvSpPr>
          <p:spPr bwMode="auto">
            <a:xfrm>
              <a:off x="1890" y="2218"/>
              <a:ext cx="340" cy="453"/>
            </a:xfrm>
            <a:custGeom>
              <a:avLst/>
              <a:gdLst>
                <a:gd name="T0" fmla="*/ 340 w 340"/>
                <a:gd name="T1" fmla="*/ 0 h 453"/>
                <a:gd name="T2" fmla="*/ 0 w 340"/>
                <a:gd name="T3" fmla="*/ 0 h 453"/>
                <a:gd name="T4" fmla="*/ 0 w 340"/>
                <a:gd name="T5" fmla="*/ 226 h 453"/>
                <a:gd name="T6" fmla="*/ 113 w 340"/>
                <a:gd name="T7" fmla="*/ 226 h 453"/>
                <a:gd name="T8" fmla="*/ 113 w 340"/>
                <a:gd name="T9" fmla="*/ 340 h 453"/>
                <a:gd name="T10" fmla="*/ 227 w 340"/>
                <a:gd name="T11" fmla="*/ 340 h 453"/>
                <a:gd name="T12" fmla="*/ 227 w 340"/>
                <a:gd name="T13" fmla="*/ 453 h 453"/>
                <a:gd name="T14" fmla="*/ 340 w 340"/>
                <a:gd name="T15" fmla="*/ 453 h 453"/>
                <a:gd name="T16" fmla="*/ 340 w 340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340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0" name="Freeform 158"/>
            <p:cNvSpPr>
              <a:spLocks/>
            </p:cNvSpPr>
            <p:nvPr/>
          </p:nvSpPr>
          <p:spPr bwMode="auto">
            <a:xfrm>
              <a:off x="1550" y="2218"/>
              <a:ext cx="567" cy="567"/>
            </a:xfrm>
            <a:custGeom>
              <a:avLst/>
              <a:gdLst>
                <a:gd name="T0" fmla="*/ 0 w 567"/>
                <a:gd name="T1" fmla="*/ 0 h 567"/>
                <a:gd name="T2" fmla="*/ 0 w 567"/>
                <a:gd name="T3" fmla="*/ 113 h 567"/>
                <a:gd name="T4" fmla="*/ 113 w 567"/>
                <a:gd name="T5" fmla="*/ 113 h 567"/>
                <a:gd name="T6" fmla="*/ 113 w 567"/>
                <a:gd name="T7" fmla="*/ 226 h 567"/>
                <a:gd name="T8" fmla="*/ 0 w 567"/>
                <a:gd name="T9" fmla="*/ 226 h 567"/>
                <a:gd name="T10" fmla="*/ 0 w 567"/>
                <a:gd name="T11" fmla="*/ 340 h 567"/>
                <a:gd name="T12" fmla="*/ 113 w 567"/>
                <a:gd name="T13" fmla="*/ 340 h 567"/>
                <a:gd name="T14" fmla="*/ 113 w 567"/>
                <a:gd name="T15" fmla="*/ 567 h 567"/>
                <a:gd name="T16" fmla="*/ 567 w 567"/>
                <a:gd name="T17" fmla="*/ 567 h 567"/>
                <a:gd name="T18" fmla="*/ 567 w 567"/>
                <a:gd name="T19" fmla="*/ 340 h 567"/>
                <a:gd name="T20" fmla="*/ 453 w 567"/>
                <a:gd name="T21" fmla="*/ 340 h 567"/>
                <a:gd name="T22" fmla="*/ 453 w 567"/>
                <a:gd name="T23" fmla="*/ 226 h 567"/>
                <a:gd name="T24" fmla="*/ 340 w 567"/>
                <a:gd name="T25" fmla="*/ 226 h 567"/>
                <a:gd name="T26" fmla="*/ 340 w 567"/>
                <a:gd name="T27" fmla="*/ 113 h 567"/>
                <a:gd name="T28" fmla="*/ 227 w 567"/>
                <a:gd name="T29" fmla="*/ 113 h 567"/>
                <a:gd name="T30" fmla="*/ 227 w 567"/>
                <a:gd name="T31" fmla="*/ 0 h 567"/>
                <a:gd name="T32" fmla="*/ 0 w 56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67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1" name="Freeform 160"/>
            <p:cNvSpPr>
              <a:spLocks/>
            </p:cNvSpPr>
            <p:nvPr/>
          </p:nvSpPr>
          <p:spPr bwMode="auto">
            <a:xfrm>
              <a:off x="2684" y="1764"/>
              <a:ext cx="794" cy="1134"/>
            </a:xfrm>
            <a:custGeom>
              <a:avLst/>
              <a:gdLst>
                <a:gd name="T0" fmla="*/ 453 w 794"/>
                <a:gd name="T1" fmla="*/ 1134 h 1134"/>
                <a:gd name="T2" fmla="*/ 227 w 794"/>
                <a:gd name="T3" fmla="*/ 1134 h 1134"/>
                <a:gd name="T4" fmla="*/ 227 w 794"/>
                <a:gd name="T5" fmla="*/ 1021 h 1134"/>
                <a:gd name="T6" fmla="*/ 113 w 794"/>
                <a:gd name="T7" fmla="*/ 1021 h 1134"/>
                <a:gd name="T8" fmla="*/ 113 w 794"/>
                <a:gd name="T9" fmla="*/ 907 h 1134"/>
                <a:gd name="T10" fmla="*/ 0 w 794"/>
                <a:gd name="T11" fmla="*/ 907 h 1134"/>
                <a:gd name="T12" fmla="*/ 0 w 794"/>
                <a:gd name="T13" fmla="*/ 340 h 1134"/>
                <a:gd name="T14" fmla="*/ 340 w 794"/>
                <a:gd name="T15" fmla="*/ 340 h 1134"/>
                <a:gd name="T16" fmla="*/ 340 w 794"/>
                <a:gd name="T17" fmla="*/ 227 h 1134"/>
                <a:gd name="T18" fmla="*/ 453 w 794"/>
                <a:gd name="T19" fmla="*/ 227 h 1134"/>
                <a:gd name="T20" fmla="*/ 453 w 794"/>
                <a:gd name="T21" fmla="*/ 113 h 1134"/>
                <a:gd name="T22" fmla="*/ 567 w 794"/>
                <a:gd name="T23" fmla="*/ 113 h 1134"/>
                <a:gd name="T24" fmla="*/ 567 w 794"/>
                <a:gd name="T25" fmla="*/ 0 h 1134"/>
                <a:gd name="T26" fmla="*/ 680 w 794"/>
                <a:gd name="T27" fmla="*/ 0 h 1134"/>
                <a:gd name="T28" fmla="*/ 794 w 794"/>
                <a:gd name="T29" fmla="*/ 0 h 1134"/>
                <a:gd name="T30" fmla="*/ 794 w 794"/>
                <a:gd name="T31" fmla="*/ 454 h 1134"/>
                <a:gd name="T32" fmla="*/ 680 w 794"/>
                <a:gd name="T33" fmla="*/ 454 h 1134"/>
                <a:gd name="T34" fmla="*/ 680 w 794"/>
                <a:gd name="T35" fmla="*/ 567 h 1134"/>
                <a:gd name="T36" fmla="*/ 567 w 794"/>
                <a:gd name="T37" fmla="*/ 567 h 1134"/>
                <a:gd name="T38" fmla="*/ 567 w 794"/>
                <a:gd name="T39" fmla="*/ 794 h 1134"/>
                <a:gd name="T40" fmla="*/ 453 w 794"/>
                <a:gd name="T41" fmla="*/ 794 h 1134"/>
                <a:gd name="T42" fmla="*/ 453 w 794"/>
                <a:gd name="T4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1134">
                  <a:moveTo>
                    <a:pt x="453" y="1134"/>
                  </a:moveTo>
                  <a:lnTo>
                    <a:pt x="227" y="113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2" name="Freeform 161"/>
            <p:cNvSpPr>
              <a:spLocks/>
            </p:cNvSpPr>
            <p:nvPr/>
          </p:nvSpPr>
          <p:spPr bwMode="auto">
            <a:xfrm>
              <a:off x="1550" y="176"/>
              <a:ext cx="567" cy="1021"/>
            </a:xfrm>
            <a:custGeom>
              <a:avLst/>
              <a:gdLst>
                <a:gd name="T0" fmla="*/ 453 w 567"/>
                <a:gd name="T1" fmla="*/ 1021 h 1021"/>
                <a:gd name="T2" fmla="*/ 113 w 567"/>
                <a:gd name="T3" fmla="*/ 1021 h 1021"/>
                <a:gd name="T4" fmla="*/ 113 w 567"/>
                <a:gd name="T5" fmla="*/ 908 h 1021"/>
                <a:gd name="T6" fmla="*/ 0 w 567"/>
                <a:gd name="T7" fmla="*/ 908 h 1021"/>
                <a:gd name="T8" fmla="*/ 0 w 567"/>
                <a:gd name="T9" fmla="*/ 567 h 1021"/>
                <a:gd name="T10" fmla="*/ 113 w 567"/>
                <a:gd name="T11" fmla="*/ 567 h 1021"/>
                <a:gd name="T12" fmla="*/ 113 w 567"/>
                <a:gd name="T13" fmla="*/ 454 h 1021"/>
                <a:gd name="T14" fmla="*/ 227 w 567"/>
                <a:gd name="T15" fmla="*/ 454 h 1021"/>
                <a:gd name="T16" fmla="*/ 227 w 567"/>
                <a:gd name="T17" fmla="*/ 227 h 1021"/>
                <a:gd name="T18" fmla="*/ 227 w 567"/>
                <a:gd name="T19" fmla="*/ 0 h 1021"/>
                <a:gd name="T20" fmla="*/ 453 w 567"/>
                <a:gd name="T21" fmla="*/ 0 h 1021"/>
                <a:gd name="T22" fmla="*/ 453 w 567"/>
                <a:gd name="T23" fmla="*/ 227 h 1021"/>
                <a:gd name="T24" fmla="*/ 567 w 567"/>
                <a:gd name="T25" fmla="*/ 227 h 1021"/>
                <a:gd name="T26" fmla="*/ 567 w 567"/>
                <a:gd name="T27" fmla="*/ 454 h 1021"/>
                <a:gd name="T28" fmla="*/ 453 w 567"/>
                <a:gd name="T29" fmla="*/ 454 h 1021"/>
                <a:gd name="T30" fmla="*/ 453 w 567"/>
                <a:gd name="T31" fmla="*/ 567 h 1021"/>
                <a:gd name="T32" fmla="*/ 340 w 567"/>
                <a:gd name="T33" fmla="*/ 567 h 1021"/>
                <a:gd name="T34" fmla="*/ 340 w 567"/>
                <a:gd name="T35" fmla="*/ 794 h 1021"/>
                <a:gd name="T36" fmla="*/ 453 w 567"/>
                <a:gd name="T37" fmla="*/ 794 h 1021"/>
                <a:gd name="T38" fmla="*/ 453 w 567"/>
                <a:gd name="T3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1021">
                  <a:moveTo>
                    <a:pt x="453" y="1021"/>
                  </a:moveTo>
                  <a:lnTo>
                    <a:pt x="113" y="1021"/>
                  </a:lnTo>
                  <a:lnTo>
                    <a:pt x="113" y="908"/>
                  </a:lnTo>
                  <a:lnTo>
                    <a:pt x="0" y="908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Freeform 162"/>
            <p:cNvSpPr>
              <a:spLocks/>
            </p:cNvSpPr>
            <p:nvPr/>
          </p:nvSpPr>
          <p:spPr bwMode="auto">
            <a:xfrm>
              <a:off x="1890" y="290"/>
              <a:ext cx="2495" cy="1701"/>
            </a:xfrm>
            <a:custGeom>
              <a:avLst/>
              <a:gdLst>
                <a:gd name="T0" fmla="*/ 227 w 2495"/>
                <a:gd name="T1" fmla="*/ 794 h 1701"/>
                <a:gd name="T2" fmla="*/ 454 w 2495"/>
                <a:gd name="T3" fmla="*/ 907 h 1701"/>
                <a:gd name="T4" fmla="*/ 567 w 2495"/>
                <a:gd name="T5" fmla="*/ 794 h 1701"/>
                <a:gd name="T6" fmla="*/ 794 w 2495"/>
                <a:gd name="T7" fmla="*/ 907 h 1701"/>
                <a:gd name="T8" fmla="*/ 907 w 2495"/>
                <a:gd name="T9" fmla="*/ 1020 h 1701"/>
                <a:gd name="T10" fmla="*/ 1021 w 2495"/>
                <a:gd name="T11" fmla="*/ 1134 h 1701"/>
                <a:gd name="T12" fmla="*/ 1247 w 2495"/>
                <a:gd name="T13" fmla="*/ 1247 h 1701"/>
                <a:gd name="T14" fmla="*/ 1474 w 2495"/>
                <a:gd name="T15" fmla="*/ 1134 h 1701"/>
                <a:gd name="T16" fmla="*/ 1588 w 2495"/>
                <a:gd name="T17" fmla="*/ 1020 h 1701"/>
                <a:gd name="T18" fmla="*/ 1474 w 2495"/>
                <a:gd name="T19" fmla="*/ 1361 h 1701"/>
                <a:gd name="T20" fmla="*/ 1588 w 2495"/>
                <a:gd name="T21" fmla="*/ 1474 h 1701"/>
                <a:gd name="T22" fmla="*/ 1814 w 2495"/>
                <a:gd name="T23" fmla="*/ 1701 h 1701"/>
                <a:gd name="T24" fmla="*/ 1928 w 2495"/>
                <a:gd name="T25" fmla="*/ 1361 h 1701"/>
                <a:gd name="T26" fmla="*/ 2041 w 2495"/>
                <a:gd name="T27" fmla="*/ 1247 h 1701"/>
                <a:gd name="T28" fmla="*/ 1928 w 2495"/>
                <a:gd name="T29" fmla="*/ 1134 h 1701"/>
                <a:gd name="T30" fmla="*/ 1928 w 2495"/>
                <a:gd name="T31" fmla="*/ 907 h 1701"/>
                <a:gd name="T32" fmla="*/ 1701 w 2495"/>
                <a:gd name="T33" fmla="*/ 680 h 1701"/>
                <a:gd name="T34" fmla="*/ 1814 w 2495"/>
                <a:gd name="T35" fmla="*/ 567 h 1701"/>
                <a:gd name="T36" fmla="*/ 1928 w 2495"/>
                <a:gd name="T37" fmla="*/ 680 h 1701"/>
                <a:gd name="T38" fmla="*/ 2155 w 2495"/>
                <a:gd name="T39" fmla="*/ 567 h 1701"/>
                <a:gd name="T40" fmla="*/ 2381 w 2495"/>
                <a:gd name="T41" fmla="*/ 453 h 1701"/>
                <a:gd name="T42" fmla="*/ 2495 w 2495"/>
                <a:gd name="T43" fmla="*/ 227 h 1701"/>
                <a:gd name="T44" fmla="*/ 2381 w 2495"/>
                <a:gd name="T45" fmla="*/ 113 h 1701"/>
                <a:gd name="T46" fmla="*/ 2268 w 2495"/>
                <a:gd name="T47" fmla="*/ 340 h 1701"/>
                <a:gd name="T48" fmla="*/ 2155 w 2495"/>
                <a:gd name="T49" fmla="*/ 453 h 1701"/>
                <a:gd name="T50" fmla="*/ 2041 w 2495"/>
                <a:gd name="T51" fmla="*/ 340 h 1701"/>
                <a:gd name="T52" fmla="*/ 1928 w 2495"/>
                <a:gd name="T53" fmla="*/ 227 h 1701"/>
                <a:gd name="T54" fmla="*/ 1814 w 2495"/>
                <a:gd name="T55" fmla="*/ 113 h 1701"/>
                <a:gd name="T56" fmla="*/ 1588 w 2495"/>
                <a:gd name="T57" fmla="*/ 227 h 1701"/>
                <a:gd name="T58" fmla="*/ 1474 w 2495"/>
                <a:gd name="T59" fmla="*/ 0 h 1701"/>
                <a:gd name="T60" fmla="*/ 1361 w 2495"/>
                <a:gd name="T61" fmla="*/ 227 h 1701"/>
                <a:gd name="T62" fmla="*/ 1247 w 2495"/>
                <a:gd name="T63" fmla="*/ 453 h 1701"/>
                <a:gd name="T64" fmla="*/ 794 w 2495"/>
                <a:gd name="T65" fmla="*/ 340 h 1701"/>
                <a:gd name="T66" fmla="*/ 340 w 2495"/>
                <a:gd name="T67" fmla="*/ 227 h 1701"/>
                <a:gd name="T68" fmla="*/ 227 w 2495"/>
                <a:gd name="T69" fmla="*/ 340 h 1701"/>
                <a:gd name="T70" fmla="*/ 113 w 2495"/>
                <a:gd name="T71" fmla="*/ 453 h 1701"/>
                <a:gd name="T72" fmla="*/ 0 w 2495"/>
                <a:gd name="T73" fmla="*/ 680 h 1701"/>
                <a:gd name="T74" fmla="*/ 113 w 2495"/>
                <a:gd name="T75" fmla="*/ 79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5" h="1701">
                  <a:moveTo>
                    <a:pt x="113" y="794"/>
                  </a:moveTo>
                  <a:lnTo>
                    <a:pt x="227" y="794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1020"/>
                  </a:lnTo>
                  <a:lnTo>
                    <a:pt x="907" y="1020"/>
                  </a:lnTo>
                  <a:lnTo>
                    <a:pt x="907" y="1134"/>
                  </a:lnTo>
                  <a:lnTo>
                    <a:pt x="1021" y="1134"/>
                  </a:lnTo>
                  <a:lnTo>
                    <a:pt x="1018" y="1246"/>
                  </a:lnTo>
                  <a:lnTo>
                    <a:pt x="1247" y="1247"/>
                  </a:lnTo>
                  <a:lnTo>
                    <a:pt x="1247" y="1134"/>
                  </a:lnTo>
                  <a:lnTo>
                    <a:pt x="1474" y="1134"/>
                  </a:lnTo>
                  <a:lnTo>
                    <a:pt x="1474" y="1020"/>
                  </a:lnTo>
                  <a:lnTo>
                    <a:pt x="1588" y="1020"/>
                  </a:lnTo>
                  <a:lnTo>
                    <a:pt x="1588" y="1361"/>
                  </a:lnTo>
                  <a:lnTo>
                    <a:pt x="1474" y="1361"/>
                  </a:lnTo>
                  <a:lnTo>
                    <a:pt x="1474" y="1474"/>
                  </a:lnTo>
                  <a:lnTo>
                    <a:pt x="1588" y="1474"/>
                  </a:lnTo>
                  <a:lnTo>
                    <a:pt x="1588" y="1701"/>
                  </a:lnTo>
                  <a:lnTo>
                    <a:pt x="1814" y="1701"/>
                  </a:lnTo>
                  <a:lnTo>
                    <a:pt x="1814" y="1361"/>
                  </a:lnTo>
                  <a:lnTo>
                    <a:pt x="1928" y="1361"/>
                  </a:lnTo>
                  <a:lnTo>
                    <a:pt x="1928" y="1247"/>
                  </a:lnTo>
                  <a:lnTo>
                    <a:pt x="2041" y="1247"/>
                  </a:lnTo>
                  <a:lnTo>
                    <a:pt x="2041" y="1134"/>
                  </a:lnTo>
                  <a:lnTo>
                    <a:pt x="1928" y="1134"/>
                  </a:lnTo>
                  <a:lnTo>
                    <a:pt x="1928" y="1020"/>
                  </a:lnTo>
                  <a:lnTo>
                    <a:pt x="1928" y="907"/>
                  </a:lnTo>
                  <a:lnTo>
                    <a:pt x="1701" y="907"/>
                  </a:lnTo>
                  <a:lnTo>
                    <a:pt x="1701" y="680"/>
                  </a:lnTo>
                  <a:lnTo>
                    <a:pt x="1814" y="680"/>
                  </a:lnTo>
                  <a:lnTo>
                    <a:pt x="1814" y="567"/>
                  </a:lnTo>
                  <a:lnTo>
                    <a:pt x="1928" y="567"/>
                  </a:lnTo>
                  <a:lnTo>
                    <a:pt x="1928" y="680"/>
                  </a:lnTo>
                  <a:lnTo>
                    <a:pt x="2155" y="680"/>
                  </a:lnTo>
                  <a:lnTo>
                    <a:pt x="2155" y="567"/>
                  </a:lnTo>
                  <a:lnTo>
                    <a:pt x="2381" y="567"/>
                  </a:lnTo>
                  <a:lnTo>
                    <a:pt x="2381" y="453"/>
                  </a:lnTo>
                  <a:lnTo>
                    <a:pt x="2495" y="453"/>
                  </a:lnTo>
                  <a:lnTo>
                    <a:pt x="2495" y="227"/>
                  </a:lnTo>
                  <a:lnTo>
                    <a:pt x="2381" y="227"/>
                  </a:lnTo>
                  <a:lnTo>
                    <a:pt x="2381" y="113"/>
                  </a:lnTo>
                  <a:lnTo>
                    <a:pt x="2268" y="113"/>
                  </a:lnTo>
                  <a:lnTo>
                    <a:pt x="2268" y="340"/>
                  </a:lnTo>
                  <a:lnTo>
                    <a:pt x="2155" y="340"/>
                  </a:lnTo>
                  <a:lnTo>
                    <a:pt x="2155" y="453"/>
                  </a:lnTo>
                  <a:lnTo>
                    <a:pt x="2041" y="453"/>
                  </a:lnTo>
                  <a:lnTo>
                    <a:pt x="2041" y="340"/>
                  </a:lnTo>
                  <a:lnTo>
                    <a:pt x="1928" y="340"/>
                  </a:lnTo>
                  <a:lnTo>
                    <a:pt x="1928" y="227"/>
                  </a:lnTo>
                  <a:lnTo>
                    <a:pt x="1814" y="227"/>
                  </a:lnTo>
                  <a:lnTo>
                    <a:pt x="1814" y="113"/>
                  </a:lnTo>
                  <a:lnTo>
                    <a:pt x="1588" y="113"/>
                  </a:lnTo>
                  <a:lnTo>
                    <a:pt x="1588" y="227"/>
                  </a:lnTo>
                  <a:lnTo>
                    <a:pt x="1474" y="227"/>
                  </a:lnTo>
                  <a:lnTo>
                    <a:pt x="1474" y="0"/>
                  </a:lnTo>
                  <a:lnTo>
                    <a:pt x="1361" y="0"/>
                  </a:lnTo>
                  <a:lnTo>
                    <a:pt x="1361" y="227"/>
                  </a:lnTo>
                  <a:lnTo>
                    <a:pt x="1247" y="227"/>
                  </a:lnTo>
                  <a:lnTo>
                    <a:pt x="1247" y="453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4" name="Freeform 164"/>
            <p:cNvSpPr>
              <a:spLocks/>
            </p:cNvSpPr>
            <p:nvPr/>
          </p:nvSpPr>
          <p:spPr bwMode="auto">
            <a:xfrm>
              <a:off x="3591" y="743"/>
              <a:ext cx="907" cy="681"/>
            </a:xfrm>
            <a:custGeom>
              <a:avLst/>
              <a:gdLst>
                <a:gd name="T0" fmla="*/ 794 w 907"/>
                <a:gd name="T1" fmla="*/ 681 h 681"/>
                <a:gd name="T2" fmla="*/ 567 w 907"/>
                <a:gd name="T3" fmla="*/ 681 h 681"/>
                <a:gd name="T4" fmla="*/ 567 w 907"/>
                <a:gd name="T5" fmla="*/ 567 h 681"/>
                <a:gd name="T6" fmla="*/ 454 w 907"/>
                <a:gd name="T7" fmla="*/ 567 h 681"/>
                <a:gd name="T8" fmla="*/ 454 w 907"/>
                <a:gd name="T9" fmla="*/ 681 h 681"/>
                <a:gd name="T10" fmla="*/ 227 w 907"/>
                <a:gd name="T11" fmla="*/ 681 h 681"/>
                <a:gd name="T12" fmla="*/ 227 w 907"/>
                <a:gd name="T13" fmla="*/ 454 h 681"/>
                <a:gd name="T14" fmla="*/ 0 w 907"/>
                <a:gd name="T15" fmla="*/ 454 h 681"/>
                <a:gd name="T16" fmla="*/ 0 w 907"/>
                <a:gd name="T17" fmla="*/ 227 h 681"/>
                <a:gd name="T18" fmla="*/ 113 w 907"/>
                <a:gd name="T19" fmla="*/ 227 h 681"/>
                <a:gd name="T20" fmla="*/ 113 w 907"/>
                <a:gd name="T21" fmla="*/ 114 h 681"/>
                <a:gd name="T22" fmla="*/ 227 w 907"/>
                <a:gd name="T23" fmla="*/ 114 h 681"/>
                <a:gd name="T24" fmla="*/ 227 w 907"/>
                <a:gd name="T25" fmla="*/ 227 h 681"/>
                <a:gd name="T26" fmla="*/ 454 w 907"/>
                <a:gd name="T27" fmla="*/ 227 h 681"/>
                <a:gd name="T28" fmla="*/ 454 w 907"/>
                <a:gd name="T29" fmla="*/ 114 h 681"/>
                <a:gd name="T30" fmla="*/ 680 w 907"/>
                <a:gd name="T31" fmla="*/ 114 h 681"/>
                <a:gd name="T32" fmla="*/ 680 w 907"/>
                <a:gd name="T33" fmla="*/ 0 h 681"/>
                <a:gd name="T34" fmla="*/ 794 w 907"/>
                <a:gd name="T35" fmla="*/ 0 h 681"/>
                <a:gd name="T36" fmla="*/ 794 w 907"/>
                <a:gd name="T37" fmla="*/ 114 h 681"/>
                <a:gd name="T38" fmla="*/ 907 w 907"/>
                <a:gd name="T39" fmla="*/ 114 h 681"/>
                <a:gd name="T40" fmla="*/ 907 w 907"/>
                <a:gd name="T41" fmla="*/ 454 h 681"/>
                <a:gd name="T42" fmla="*/ 794 w 907"/>
                <a:gd name="T43" fmla="*/ 454 h 681"/>
                <a:gd name="T44" fmla="*/ 794 w 907"/>
                <a:gd name="T4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681">
                  <a:moveTo>
                    <a:pt x="794" y="681"/>
                  </a:moveTo>
                  <a:lnTo>
                    <a:pt x="567" y="681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227" y="681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5" name="Freeform 165"/>
            <p:cNvSpPr>
              <a:spLocks/>
            </p:cNvSpPr>
            <p:nvPr/>
          </p:nvSpPr>
          <p:spPr bwMode="auto">
            <a:xfrm>
              <a:off x="3137" y="1310"/>
              <a:ext cx="1475" cy="1815"/>
            </a:xfrm>
            <a:custGeom>
              <a:avLst/>
              <a:gdLst>
                <a:gd name="T0" fmla="*/ 1134 w 1475"/>
                <a:gd name="T1" fmla="*/ 114 h 1815"/>
                <a:gd name="T2" fmla="*/ 1134 w 1475"/>
                <a:gd name="T3" fmla="*/ 567 h 1815"/>
                <a:gd name="T4" fmla="*/ 1248 w 1475"/>
                <a:gd name="T5" fmla="*/ 567 h 1815"/>
                <a:gd name="T6" fmla="*/ 1248 w 1475"/>
                <a:gd name="T7" fmla="*/ 681 h 1815"/>
                <a:gd name="T8" fmla="*/ 1475 w 1475"/>
                <a:gd name="T9" fmla="*/ 681 h 1815"/>
                <a:gd name="T10" fmla="*/ 1475 w 1475"/>
                <a:gd name="T11" fmla="*/ 1021 h 1815"/>
                <a:gd name="T12" fmla="*/ 1361 w 1475"/>
                <a:gd name="T13" fmla="*/ 1021 h 1815"/>
                <a:gd name="T14" fmla="*/ 1361 w 1475"/>
                <a:gd name="T15" fmla="*/ 1248 h 1815"/>
                <a:gd name="T16" fmla="*/ 1248 w 1475"/>
                <a:gd name="T17" fmla="*/ 1248 h 1815"/>
                <a:gd name="T18" fmla="*/ 1248 w 1475"/>
                <a:gd name="T19" fmla="*/ 1361 h 1815"/>
                <a:gd name="T20" fmla="*/ 1021 w 1475"/>
                <a:gd name="T21" fmla="*/ 1361 h 1815"/>
                <a:gd name="T22" fmla="*/ 1021 w 1475"/>
                <a:gd name="T23" fmla="*/ 1475 h 1815"/>
                <a:gd name="T24" fmla="*/ 908 w 1475"/>
                <a:gd name="T25" fmla="*/ 1475 h 1815"/>
                <a:gd name="T26" fmla="*/ 908 w 1475"/>
                <a:gd name="T27" fmla="*/ 1588 h 1815"/>
                <a:gd name="T28" fmla="*/ 794 w 1475"/>
                <a:gd name="T29" fmla="*/ 1588 h 1815"/>
                <a:gd name="T30" fmla="*/ 794 w 1475"/>
                <a:gd name="T31" fmla="*/ 1701 h 1815"/>
                <a:gd name="T32" fmla="*/ 341 w 1475"/>
                <a:gd name="T33" fmla="*/ 1701 h 1815"/>
                <a:gd name="T34" fmla="*/ 341 w 1475"/>
                <a:gd name="T35" fmla="*/ 1815 h 1815"/>
                <a:gd name="T36" fmla="*/ 227 w 1475"/>
                <a:gd name="T37" fmla="*/ 1815 h 1815"/>
                <a:gd name="T38" fmla="*/ 227 w 1475"/>
                <a:gd name="T39" fmla="*/ 1701 h 1815"/>
                <a:gd name="T40" fmla="*/ 114 w 1475"/>
                <a:gd name="T41" fmla="*/ 1701 h 1815"/>
                <a:gd name="T42" fmla="*/ 114 w 1475"/>
                <a:gd name="T43" fmla="*/ 1588 h 1815"/>
                <a:gd name="T44" fmla="*/ 0 w 1475"/>
                <a:gd name="T45" fmla="*/ 1588 h 1815"/>
                <a:gd name="T46" fmla="*/ 0 w 1475"/>
                <a:gd name="T47" fmla="*/ 1248 h 1815"/>
                <a:gd name="T48" fmla="*/ 114 w 1475"/>
                <a:gd name="T49" fmla="*/ 1248 h 1815"/>
                <a:gd name="T50" fmla="*/ 114 w 1475"/>
                <a:gd name="T51" fmla="*/ 1021 h 1815"/>
                <a:gd name="T52" fmla="*/ 227 w 1475"/>
                <a:gd name="T53" fmla="*/ 1021 h 1815"/>
                <a:gd name="T54" fmla="*/ 227 w 1475"/>
                <a:gd name="T55" fmla="*/ 908 h 1815"/>
                <a:gd name="T56" fmla="*/ 341 w 1475"/>
                <a:gd name="T57" fmla="*/ 908 h 1815"/>
                <a:gd name="T58" fmla="*/ 341 w 1475"/>
                <a:gd name="T59" fmla="*/ 681 h 1815"/>
                <a:gd name="T60" fmla="*/ 567 w 1475"/>
                <a:gd name="T61" fmla="*/ 681 h 1815"/>
                <a:gd name="T62" fmla="*/ 567 w 1475"/>
                <a:gd name="T63" fmla="*/ 341 h 1815"/>
                <a:gd name="T64" fmla="*/ 681 w 1475"/>
                <a:gd name="T65" fmla="*/ 341 h 1815"/>
                <a:gd name="T66" fmla="*/ 681 w 1475"/>
                <a:gd name="T67" fmla="*/ 227 h 1815"/>
                <a:gd name="T68" fmla="*/ 794 w 1475"/>
                <a:gd name="T69" fmla="*/ 227 h 1815"/>
                <a:gd name="T70" fmla="*/ 794 w 1475"/>
                <a:gd name="T71" fmla="*/ 114 h 1815"/>
                <a:gd name="T72" fmla="*/ 908 w 1475"/>
                <a:gd name="T73" fmla="*/ 114 h 1815"/>
                <a:gd name="T74" fmla="*/ 908 w 1475"/>
                <a:gd name="T75" fmla="*/ 0 h 1815"/>
                <a:gd name="T76" fmla="*/ 1021 w 1475"/>
                <a:gd name="T77" fmla="*/ 0 h 1815"/>
                <a:gd name="T78" fmla="*/ 1021 w 1475"/>
                <a:gd name="T79" fmla="*/ 114 h 1815"/>
                <a:gd name="T80" fmla="*/ 1134 w 1475"/>
                <a:gd name="T81" fmla="*/ 114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5" h="1815">
                  <a:moveTo>
                    <a:pt x="1134" y="114"/>
                  </a:moveTo>
                  <a:lnTo>
                    <a:pt x="1134" y="567"/>
                  </a:lnTo>
                  <a:lnTo>
                    <a:pt x="1248" y="567"/>
                  </a:lnTo>
                  <a:lnTo>
                    <a:pt x="1248" y="681"/>
                  </a:lnTo>
                  <a:lnTo>
                    <a:pt x="1475" y="681"/>
                  </a:lnTo>
                  <a:lnTo>
                    <a:pt x="1475" y="1021"/>
                  </a:lnTo>
                  <a:lnTo>
                    <a:pt x="1361" y="1021"/>
                  </a:lnTo>
                  <a:lnTo>
                    <a:pt x="1361" y="1248"/>
                  </a:lnTo>
                  <a:lnTo>
                    <a:pt x="1248" y="1248"/>
                  </a:lnTo>
                  <a:lnTo>
                    <a:pt x="1248" y="1361"/>
                  </a:lnTo>
                  <a:lnTo>
                    <a:pt x="1021" y="1361"/>
                  </a:lnTo>
                  <a:lnTo>
                    <a:pt x="1021" y="1475"/>
                  </a:lnTo>
                  <a:lnTo>
                    <a:pt x="908" y="1475"/>
                  </a:lnTo>
                  <a:lnTo>
                    <a:pt x="908" y="1588"/>
                  </a:lnTo>
                  <a:lnTo>
                    <a:pt x="794" y="1588"/>
                  </a:lnTo>
                  <a:lnTo>
                    <a:pt x="794" y="1701"/>
                  </a:lnTo>
                  <a:lnTo>
                    <a:pt x="341" y="1701"/>
                  </a:lnTo>
                  <a:lnTo>
                    <a:pt x="341" y="1815"/>
                  </a:lnTo>
                  <a:lnTo>
                    <a:pt x="227" y="1815"/>
                  </a:lnTo>
                  <a:lnTo>
                    <a:pt x="227" y="1701"/>
                  </a:lnTo>
                  <a:lnTo>
                    <a:pt x="114" y="1701"/>
                  </a:lnTo>
                  <a:lnTo>
                    <a:pt x="114" y="1588"/>
                  </a:lnTo>
                  <a:lnTo>
                    <a:pt x="0" y="1588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1021"/>
                  </a:lnTo>
                  <a:lnTo>
                    <a:pt x="227" y="1021"/>
                  </a:lnTo>
                  <a:lnTo>
                    <a:pt x="227" y="908"/>
                  </a:lnTo>
                  <a:lnTo>
                    <a:pt x="341" y="908"/>
                  </a:lnTo>
                  <a:lnTo>
                    <a:pt x="341" y="681"/>
                  </a:lnTo>
                  <a:lnTo>
                    <a:pt x="567" y="681"/>
                  </a:lnTo>
                  <a:lnTo>
                    <a:pt x="567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8" y="114"/>
                  </a:lnTo>
                  <a:lnTo>
                    <a:pt x="908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113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6" name="Freeform 166"/>
            <p:cNvSpPr>
              <a:spLocks/>
            </p:cNvSpPr>
            <p:nvPr/>
          </p:nvSpPr>
          <p:spPr bwMode="auto">
            <a:xfrm>
              <a:off x="2457" y="1197"/>
              <a:ext cx="1021" cy="907"/>
            </a:xfrm>
            <a:custGeom>
              <a:avLst/>
              <a:gdLst>
                <a:gd name="T0" fmla="*/ 113 w 1021"/>
                <a:gd name="T1" fmla="*/ 0 h 907"/>
                <a:gd name="T2" fmla="*/ 113 w 1021"/>
                <a:gd name="T3" fmla="*/ 340 h 907"/>
                <a:gd name="T4" fmla="*/ 0 w 1021"/>
                <a:gd name="T5" fmla="*/ 340 h 907"/>
                <a:gd name="T6" fmla="*/ 0 w 1021"/>
                <a:gd name="T7" fmla="*/ 567 h 907"/>
                <a:gd name="T8" fmla="*/ 113 w 1021"/>
                <a:gd name="T9" fmla="*/ 567 h 907"/>
                <a:gd name="T10" fmla="*/ 113 w 1021"/>
                <a:gd name="T11" fmla="*/ 794 h 907"/>
                <a:gd name="T12" fmla="*/ 227 w 1021"/>
                <a:gd name="T13" fmla="*/ 794 h 907"/>
                <a:gd name="T14" fmla="*/ 227 w 1021"/>
                <a:gd name="T15" fmla="*/ 907 h 907"/>
                <a:gd name="T16" fmla="*/ 567 w 1021"/>
                <a:gd name="T17" fmla="*/ 907 h 907"/>
                <a:gd name="T18" fmla="*/ 567 w 1021"/>
                <a:gd name="T19" fmla="*/ 794 h 907"/>
                <a:gd name="T20" fmla="*/ 680 w 1021"/>
                <a:gd name="T21" fmla="*/ 794 h 907"/>
                <a:gd name="T22" fmla="*/ 680 w 1021"/>
                <a:gd name="T23" fmla="*/ 680 h 907"/>
                <a:gd name="T24" fmla="*/ 794 w 1021"/>
                <a:gd name="T25" fmla="*/ 680 h 907"/>
                <a:gd name="T26" fmla="*/ 794 w 1021"/>
                <a:gd name="T27" fmla="*/ 567 h 907"/>
                <a:gd name="T28" fmla="*/ 907 w 1021"/>
                <a:gd name="T29" fmla="*/ 567 h 907"/>
                <a:gd name="T30" fmla="*/ 907 w 1021"/>
                <a:gd name="T31" fmla="*/ 454 h 907"/>
                <a:gd name="T32" fmla="*/ 1021 w 1021"/>
                <a:gd name="T33" fmla="*/ 454 h 907"/>
                <a:gd name="T34" fmla="*/ 1021 w 1021"/>
                <a:gd name="T35" fmla="*/ 113 h 907"/>
                <a:gd name="T36" fmla="*/ 907 w 1021"/>
                <a:gd name="T37" fmla="*/ 113 h 907"/>
                <a:gd name="T38" fmla="*/ 907 w 1021"/>
                <a:gd name="T39" fmla="*/ 227 h 907"/>
                <a:gd name="T40" fmla="*/ 680 w 1021"/>
                <a:gd name="T41" fmla="*/ 227 h 907"/>
                <a:gd name="T42" fmla="*/ 680 w 1021"/>
                <a:gd name="T43" fmla="*/ 340 h 907"/>
                <a:gd name="T44" fmla="*/ 454 w 1021"/>
                <a:gd name="T45" fmla="*/ 340 h 907"/>
                <a:gd name="T46" fmla="*/ 454 w 1021"/>
                <a:gd name="T47" fmla="*/ 227 h 907"/>
                <a:gd name="T48" fmla="*/ 340 w 1021"/>
                <a:gd name="T49" fmla="*/ 227 h 907"/>
                <a:gd name="T50" fmla="*/ 340 w 1021"/>
                <a:gd name="T51" fmla="*/ 113 h 907"/>
                <a:gd name="T52" fmla="*/ 227 w 1021"/>
                <a:gd name="T53" fmla="*/ 113 h 907"/>
                <a:gd name="T54" fmla="*/ 227 w 1021"/>
                <a:gd name="T55" fmla="*/ 0 h 907"/>
                <a:gd name="T56" fmla="*/ 113 w 1021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907">
                  <a:moveTo>
                    <a:pt x="113" y="0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7" name="Freeform 167"/>
            <p:cNvSpPr>
              <a:spLocks/>
            </p:cNvSpPr>
            <p:nvPr/>
          </p:nvSpPr>
          <p:spPr bwMode="auto">
            <a:xfrm>
              <a:off x="2003" y="1084"/>
              <a:ext cx="567" cy="567"/>
            </a:xfrm>
            <a:custGeom>
              <a:avLst/>
              <a:gdLst>
                <a:gd name="T0" fmla="*/ 0 w 567"/>
                <a:gd name="T1" fmla="*/ 0 h 567"/>
                <a:gd name="T2" fmla="*/ 0 w 567"/>
                <a:gd name="T3" fmla="*/ 340 h 567"/>
                <a:gd name="T4" fmla="*/ 114 w 567"/>
                <a:gd name="T5" fmla="*/ 340 h 567"/>
                <a:gd name="T6" fmla="*/ 114 w 567"/>
                <a:gd name="T7" fmla="*/ 453 h 567"/>
                <a:gd name="T8" fmla="*/ 227 w 567"/>
                <a:gd name="T9" fmla="*/ 453 h 567"/>
                <a:gd name="T10" fmla="*/ 227 w 567"/>
                <a:gd name="T11" fmla="*/ 567 h 567"/>
                <a:gd name="T12" fmla="*/ 454 w 567"/>
                <a:gd name="T13" fmla="*/ 567 h 567"/>
                <a:gd name="T14" fmla="*/ 454 w 567"/>
                <a:gd name="T15" fmla="*/ 453 h 567"/>
                <a:gd name="T16" fmla="*/ 567 w 567"/>
                <a:gd name="T17" fmla="*/ 453 h 567"/>
                <a:gd name="T18" fmla="*/ 567 w 567"/>
                <a:gd name="T19" fmla="*/ 113 h 567"/>
                <a:gd name="T20" fmla="*/ 454 w 567"/>
                <a:gd name="T21" fmla="*/ 113 h 567"/>
                <a:gd name="T22" fmla="*/ 454 w 567"/>
                <a:gd name="T23" fmla="*/ 0 h 567"/>
                <a:gd name="T24" fmla="*/ 341 w 567"/>
                <a:gd name="T25" fmla="*/ 0 h 567"/>
                <a:gd name="T26" fmla="*/ 341 w 567"/>
                <a:gd name="T27" fmla="*/ 113 h 567"/>
                <a:gd name="T28" fmla="*/ 114 w 567"/>
                <a:gd name="T29" fmla="*/ 113 h 567"/>
                <a:gd name="T30" fmla="*/ 114 w 567"/>
                <a:gd name="T31" fmla="*/ 0 h 567"/>
                <a:gd name="T32" fmla="*/ 0 w 56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67">
                  <a:moveTo>
                    <a:pt x="0" y="0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Freeform 169"/>
            <p:cNvSpPr>
              <a:spLocks/>
            </p:cNvSpPr>
            <p:nvPr/>
          </p:nvSpPr>
          <p:spPr bwMode="auto">
            <a:xfrm>
              <a:off x="4385" y="1991"/>
              <a:ext cx="680" cy="680"/>
            </a:xfrm>
            <a:custGeom>
              <a:avLst/>
              <a:gdLst>
                <a:gd name="T0" fmla="*/ 340 w 680"/>
                <a:gd name="T1" fmla="*/ 0 h 680"/>
                <a:gd name="T2" fmla="*/ 340 w 680"/>
                <a:gd name="T3" fmla="*/ 113 h 680"/>
                <a:gd name="T4" fmla="*/ 453 w 680"/>
                <a:gd name="T5" fmla="*/ 113 h 680"/>
                <a:gd name="T6" fmla="*/ 453 w 680"/>
                <a:gd name="T7" fmla="*/ 0 h 680"/>
                <a:gd name="T8" fmla="*/ 680 w 680"/>
                <a:gd name="T9" fmla="*/ 0 h 680"/>
                <a:gd name="T10" fmla="*/ 680 w 680"/>
                <a:gd name="T11" fmla="*/ 453 h 680"/>
                <a:gd name="T12" fmla="*/ 567 w 680"/>
                <a:gd name="T13" fmla="*/ 453 h 680"/>
                <a:gd name="T14" fmla="*/ 567 w 680"/>
                <a:gd name="T15" fmla="*/ 567 h 680"/>
                <a:gd name="T16" fmla="*/ 227 w 680"/>
                <a:gd name="T17" fmla="*/ 567 h 680"/>
                <a:gd name="T18" fmla="*/ 227 w 680"/>
                <a:gd name="T19" fmla="*/ 680 h 680"/>
                <a:gd name="T20" fmla="*/ 0 w 680"/>
                <a:gd name="T21" fmla="*/ 680 h 680"/>
                <a:gd name="T22" fmla="*/ 0 w 680"/>
                <a:gd name="T23" fmla="*/ 567 h 680"/>
                <a:gd name="T24" fmla="*/ 113 w 680"/>
                <a:gd name="T25" fmla="*/ 567 h 680"/>
                <a:gd name="T26" fmla="*/ 113 w 680"/>
                <a:gd name="T27" fmla="*/ 340 h 680"/>
                <a:gd name="T28" fmla="*/ 227 w 680"/>
                <a:gd name="T29" fmla="*/ 340 h 680"/>
                <a:gd name="T30" fmla="*/ 227 w 680"/>
                <a:gd name="T31" fmla="*/ 0 h 680"/>
                <a:gd name="T32" fmla="*/ 340 w 680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0">
                  <a:moveTo>
                    <a:pt x="340" y="0"/>
                  </a:move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Freeform 170"/>
            <p:cNvSpPr>
              <a:spLocks/>
            </p:cNvSpPr>
            <p:nvPr/>
          </p:nvSpPr>
          <p:spPr bwMode="auto">
            <a:xfrm>
              <a:off x="4498" y="2218"/>
              <a:ext cx="1021" cy="793"/>
            </a:xfrm>
            <a:custGeom>
              <a:avLst/>
              <a:gdLst>
                <a:gd name="T0" fmla="*/ 794 w 1021"/>
                <a:gd name="T1" fmla="*/ 0 h 793"/>
                <a:gd name="T2" fmla="*/ 794 w 1021"/>
                <a:gd name="T3" fmla="*/ 113 h 793"/>
                <a:gd name="T4" fmla="*/ 567 w 1021"/>
                <a:gd name="T5" fmla="*/ 113 h 793"/>
                <a:gd name="T6" fmla="*/ 567 w 1021"/>
                <a:gd name="T7" fmla="*/ 226 h 793"/>
                <a:gd name="T8" fmla="*/ 454 w 1021"/>
                <a:gd name="T9" fmla="*/ 226 h 793"/>
                <a:gd name="T10" fmla="*/ 454 w 1021"/>
                <a:gd name="T11" fmla="*/ 340 h 793"/>
                <a:gd name="T12" fmla="*/ 114 w 1021"/>
                <a:gd name="T13" fmla="*/ 340 h 793"/>
                <a:gd name="T14" fmla="*/ 114 w 1021"/>
                <a:gd name="T15" fmla="*/ 453 h 793"/>
                <a:gd name="T16" fmla="*/ 0 w 1021"/>
                <a:gd name="T17" fmla="*/ 453 h 793"/>
                <a:gd name="T18" fmla="*/ 0 w 1021"/>
                <a:gd name="T19" fmla="*/ 793 h 793"/>
                <a:gd name="T20" fmla="*/ 454 w 1021"/>
                <a:gd name="T21" fmla="*/ 793 h 793"/>
                <a:gd name="T22" fmla="*/ 454 w 1021"/>
                <a:gd name="T23" fmla="*/ 680 h 793"/>
                <a:gd name="T24" fmla="*/ 907 w 1021"/>
                <a:gd name="T25" fmla="*/ 680 h 793"/>
                <a:gd name="T26" fmla="*/ 907 w 1021"/>
                <a:gd name="T27" fmla="*/ 453 h 793"/>
                <a:gd name="T28" fmla="*/ 1021 w 1021"/>
                <a:gd name="T29" fmla="*/ 453 h 793"/>
                <a:gd name="T30" fmla="*/ 1021 w 1021"/>
                <a:gd name="T31" fmla="*/ 340 h 793"/>
                <a:gd name="T32" fmla="*/ 907 w 1021"/>
                <a:gd name="T33" fmla="*/ 340 h 793"/>
                <a:gd name="T34" fmla="*/ 907 w 1021"/>
                <a:gd name="T35" fmla="*/ 0 h 793"/>
                <a:gd name="T36" fmla="*/ 794 w 1021"/>
                <a:gd name="T3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1" h="793">
                  <a:moveTo>
                    <a:pt x="794" y="0"/>
                  </a:moveTo>
                  <a:lnTo>
                    <a:pt x="79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793"/>
                  </a:lnTo>
                  <a:lnTo>
                    <a:pt x="454" y="793"/>
                  </a:lnTo>
                  <a:lnTo>
                    <a:pt x="454" y="680"/>
                  </a:lnTo>
                  <a:lnTo>
                    <a:pt x="907" y="680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0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Freeform 171"/>
            <p:cNvSpPr>
              <a:spLocks/>
            </p:cNvSpPr>
            <p:nvPr/>
          </p:nvSpPr>
          <p:spPr bwMode="auto">
            <a:xfrm>
              <a:off x="1436" y="1084"/>
              <a:ext cx="454" cy="453"/>
            </a:xfrm>
            <a:custGeom>
              <a:avLst/>
              <a:gdLst>
                <a:gd name="T0" fmla="*/ 454 w 454"/>
                <a:gd name="T1" fmla="*/ 113 h 453"/>
                <a:gd name="T2" fmla="*/ 454 w 454"/>
                <a:gd name="T3" fmla="*/ 453 h 453"/>
                <a:gd name="T4" fmla="*/ 0 w 454"/>
                <a:gd name="T5" fmla="*/ 453 h 453"/>
                <a:gd name="T6" fmla="*/ 0 w 454"/>
                <a:gd name="T7" fmla="*/ 340 h 453"/>
                <a:gd name="T8" fmla="*/ 114 w 454"/>
                <a:gd name="T9" fmla="*/ 340 h 453"/>
                <a:gd name="T10" fmla="*/ 114 w 454"/>
                <a:gd name="T11" fmla="*/ 0 h 453"/>
                <a:gd name="T12" fmla="*/ 227 w 454"/>
                <a:gd name="T13" fmla="*/ 0 h 453"/>
                <a:gd name="T14" fmla="*/ 227 w 454"/>
                <a:gd name="T15" fmla="*/ 113 h 453"/>
                <a:gd name="T16" fmla="*/ 454 w 454"/>
                <a:gd name="T17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3">
                  <a:moveTo>
                    <a:pt x="454" y="113"/>
                  </a:moveTo>
                  <a:lnTo>
                    <a:pt x="454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1" name="Freeform 172"/>
            <p:cNvSpPr>
              <a:spLocks/>
            </p:cNvSpPr>
            <p:nvPr/>
          </p:nvSpPr>
          <p:spPr bwMode="auto">
            <a:xfrm>
              <a:off x="1890" y="1197"/>
              <a:ext cx="227" cy="454"/>
            </a:xfrm>
            <a:custGeom>
              <a:avLst/>
              <a:gdLst>
                <a:gd name="T0" fmla="*/ 0 w 227"/>
                <a:gd name="T1" fmla="*/ 0 h 454"/>
                <a:gd name="T2" fmla="*/ 0 w 227"/>
                <a:gd name="T3" fmla="*/ 454 h 454"/>
                <a:gd name="T4" fmla="*/ 227 w 227"/>
                <a:gd name="T5" fmla="*/ 454 h 454"/>
                <a:gd name="T6" fmla="*/ 227 w 227"/>
                <a:gd name="T7" fmla="*/ 227 h 454"/>
                <a:gd name="T8" fmla="*/ 113 w 227"/>
                <a:gd name="T9" fmla="*/ 227 h 454"/>
                <a:gd name="T10" fmla="*/ 113 w 227"/>
                <a:gd name="T11" fmla="*/ 0 h 454"/>
                <a:gd name="T12" fmla="*/ 0 w 227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454">
                  <a:moveTo>
                    <a:pt x="0" y="0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Freeform 173"/>
            <p:cNvSpPr>
              <a:spLocks/>
            </p:cNvSpPr>
            <p:nvPr/>
          </p:nvSpPr>
          <p:spPr bwMode="auto">
            <a:xfrm>
              <a:off x="1436" y="1537"/>
              <a:ext cx="454" cy="227"/>
            </a:xfrm>
            <a:custGeom>
              <a:avLst/>
              <a:gdLst>
                <a:gd name="T0" fmla="*/ 454 w 454"/>
                <a:gd name="T1" fmla="*/ 0 h 227"/>
                <a:gd name="T2" fmla="*/ 0 w 454"/>
                <a:gd name="T3" fmla="*/ 0 h 227"/>
                <a:gd name="T4" fmla="*/ 0 w 454"/>
                <a:gd name="T5" fmla="*/ 114 h 227"/>
                <a:gd name="T6" fmla="*/ 227 w 454"/>
                <a:gd name="T7" fmla="*/ 114 h 227"/>
                <a:gd name="T8" fmla="*/ 227 w 454"/>
                <a:gd name="T9" fmla="*/ 227 h 227"/>
                <a:gd name="T10" fmla="*/ 341 w 454"/>
                <a:gd name="T11" fmla="*/ 227 h 227"/>
                <a:gd name="T12" fmla="*/ 341 w 454"/>
                <a:gd name="T13" fmla="*/ 114 h 227"/>
                <a:gd name="T14" fmla="*/ 454 w 454"/>
                <a:gd name="T15" fmla="*/ 114 h 227"/>
                <a:gd name="T16" fmla="*/ 454 w 454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Freeform 174"/>
            <p:cNvSpPr>
              <a:spLocks/>
            </p:cNvSpPr>
            <p:nvPr/>
          </p:nvSpPr>
          <p:spPr bwMode="auto">
            <a:xfrm>
              <a:off x="1550" y="1651"/>
              <a:ext cx="340" cy="226"/>
            </a:xfrm>
            <a:custGeom>
              <a:avLst/>
              <a:gdLst>
                <a:gd name="T0" fmla="*/ 340 w 340"/>
                <a:gd name="T1" fmla="*/ 0 h 226"/>
                <a:gd name="T2" fmla="*/ 340 w 340"/>
                <a:gd name="T3" fmla="*/ 226 h 226"/>
                <a:gd name="T4" fmla="*/ 0 w 340"/>
                <a:gd name="T5" fmla="*/ 226 h 226"/>
                <a:gd name="T6" fmla="*/ 0 w 340"/>
                <a:gd name="T7" fmla="*/ 113 h 226"/>
                <a:gd name="T8" fmla="*/ 227 w 340"/>
                <a:gd name="T9" fmla="*/ 113 h 226"/>
                <a:gd name="T10" fmla="*/ 227 w 340"/>
                <a:gd name="T11" fmla="*/ 0 h 226"/>
                <a:gd name="T12" fmla="*/ 340 w 340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6">
                  <a:moveTo>
                    <a:pt x="340" y="0"/>
                  </a:moveTo>
                  <a:lnTo>
                    <a:pt x="340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4" name="Freeform 175"/>
            <p:cNvSpPr>
              <a:spLocks/>
            </p:cNvSpPr>
            <p:nvPr/>
          </p:nvSpPr>
          <p:spPr bwMode="auto">
            <a:xfrm>
              <a:off x="1436" y="1877"/>
              <a:ext cx="567" cy="454"/>
            </a:xfrm>
            <a:custGeom>
              <a:avLst/>
              <a:gdLst>
                <a:gd name="T0" fmla="*/ 114 w 567"/>
                <a:gd name="T1" fmla="*/ 0 h 454"/>
                <a:gd name="T2" fmla="*/ 114 w 567"/>
                <a:gd name="T3" fmla="*/ 114 h 454"/>
                <a:gd name="T4" fmla="*/ 0 w 567"/>
                <a:gd name="T5" fmla="*/ 114 h 454"/>
                <a:gd name="T6" fmla="*/ 0 w 567"/>
                <a:gd name="T7" fmla="*/ 341 h 454"/>
                <a:gd name="T8" fmla="*/ 341 w 567"/>
                <a:gd name="T9" fmla="*/ 341 h 454"/>
                <a:gd name="T10" fmla="*/ 341 w 567"/>
                <a:gd name="T11" fmla="*/ 454 h 454"/>
                <a:gd name="T12" fmla="*/ 454 w 567"/>
                <a:gd name="T13" fmla="*/ 454 h 454"/>
                <a:gd name="T14" fmla="*/ 454 w 567"/>
                <a:gd name="T15" fmla="*/ 341 h 454"/>
                <a:gd name="T16" fmla="*/ 567 w 567"/>
                <a:gd name="T17" fmla="*/ 341 h 454"/>
                <a:gd name="T18" fmla="*/ 567 w 567"/>
                <a:gd name="T19" fmla="*/ 227 h 454"/>
                <a:gd name="T20" fmla="*/ 341 w 567"/>
                <a:gd name="T21" fmla="*/ 227 h 454"/>
                <a:gd name="T22" fmla="*/ 341 w 567"/>
                <a:gd name="T23" fmla="*/ 0 h 454"/>
                <a:gd name="T24" fmla="*/ 114 w 567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114" y="0"/>
                  </a:move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341" y="341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5" name="Freeform 176"/>
            <p:cNvSpPr>
              <a:spLocks/>
            </p:cNvSpPr>
            <p:nvPr/>
          </p:nvSpPr>
          <p:spPr bwMode="auto">
            <a:xfrm>
              <a:off x="2230" y="1764"/>
              <a:ext cx="454" cy="454"/>
            </a:xfrm>
            <a:custGeom>
              <a:avLst/>
              <a:gdLst>
                <a:gd name="T0" fmla="*/ 227 w 454"/>
                <a:gd name="T1" fmla="*/ 0 h 454"/>
                <a:gd name="T2" fmla="*/ 227 w 454"/>
                <a:gd name="T3" fmla="*/ 113 h 454"/>
                <a:gd name="T4" fmla="*/ 114 w 454"/>
                <a:gd name="T5" fmla="*/ 113 h 454"/>
                <a:gd name="T6" fmla="*/ 114 w 454"/>
                <a:gd name="T7" fmla="*/ 227 h 454"/>
                <a:gd name="T8" fmla="*/ 0 w 454"/>
                <a:gd name="T9" fmla="*/ 227 h 454"/>
                <a:gd name="T10" fmla="*/ 0 w 454"/>
                <a:gd name="T11" fmla="*/ 454 h 454"/>
                <a:gd name="T12" fmla="*/ 454 w 454"/>
                <a:gd name="T13" fmla="*/ 454 h 454"/>
                <a:gd name="T14" fmla="*/ 454 w 454"/>
                <a:gd name="T15" fmla="*/ 227 h 454"/>
                <a:gd name="T16" fmla="*/ 340 w 454"/>
                <a:gd name="T17" fmla="*/ 227 h 454"/>
                <a:gd name="T18" fmla="*/ 340 w 454"/>
                <a:gd name="T19" fmla="*/ 0 h 454"/>
                <a:gd name="T20" fmla="*/ 227 w 454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Freeform 177"/>
            <p:cNvSpPr>
              <a:spLocks/>
            </p:cNvSpPr>
            <p:nvPr/>
          </p:nvSpPr>
          <p:spPr bwMode="auto">
            <a:xfrm>
              <a:off x="1777" y="1877"/>
              <a:ext cx="226" cy="227"/>
            </a:xfrm>
            <a:custGeom>
              <a:avLst/>
              <a:gdLst>
                <a:gd name="T0" fmla="*/ 0 w 226"/>
                <a:gd name="T1" fmla="*/ 0 h 227"/>
                <a:gd name="T2" fmla="*/ 226 w 226"/>
                <a:gd name="T3" fmla="*/ 0 h 227"/>
                <a:gd name="T4" fmla="*/ 226 w 226"/>
                <a:gd name="T5" fmla="*/ 227 h 227"/>
                <a:gd name="T6" fmla="*/ 0 w 226"/>
                <a:gd name="T7" fmla="*/ 227 h 227"/>
                <a:gd name="T8" fmla="*/ 0 w 226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27">
                  <a:moveTo>
                    <a:pt x="0" y="0"/>
                  </a:moveTo>
                  <a:lnTo>
                    <a:pt x="226" y="0"/>
                  </a:lnTo>
                  <a:lnTo>
                    <a:pt x="226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7" name="Freeform 178"/>
            <p:cNvSpPr>
              <a:spLocks/>
            </p:cNvSpPr>
            <p:nvPr/>
          </p:nvSpPr>
          <p:spPr bwMode="auto">
            <a:xfrm>
              <a:off x="2003" y="1877"/>
              <a:ext cx="227" cy="341"/>
            </a:xfrm>
            <a:custGeom>
              <a:avLst/>
              <a:gdLst>
                <a:gd name="T0" fmla="*/ 0 w 227"/>
                <a:gd name="T1" fmla="*/ 0 h 341"/>
                <a:gd name="T2" fmla="*/ 227 w 227"/>
                <a:gd name="T3" fmla="*/ 0 h 341"/>
                <a:gd name="T4" fmla="*/ 227 w 227"/>
                <a:gd name="T5" fmla="*/ 341 h 341"/>
                <a:gd name="T6" fmla="*/ 0 w 227"/>
                <a:gd name="T7" fmla="*/ 341 h 341"/>
                <a:gd name="T8" fmla="*/ 0 w 227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41">
                  <a:moveTo>
                    <a:pt x="0" y="0"/>
                  </a:moveTo>
                  <a:lnTo>
                    <a:pt x="227" y="0"/>
                  </a:lnTo>
                  <a:lnTo>
                    <a:pt x="227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8" name="Freeform 180"/>
            <p:cNvSpPr>
              <a:spLocks/>
            </p:cNvSpPr>
            <p:nvPr/>
          </p:nvSpPr>
          <p:spPr bwMode="auto">
            <a:xfrm>
              <a:off x="1890" y="1651"/>
              <a:ext cx="227" cy="226"/>
            </a:xfrm>
            <a:custGeom>
              <a:avLst/>
              <a:gdLst>
                <a:gd name="T0" fmla="*/ 0 w 227"/>
                <a:gd name="T1" fmla="*/ 0 h 226"/>
                <a:gd name="T2" fmla="*/ 227 w 227"/>
                <a:gd name="T3" fmla="*/ 0 h 226"/>
                <a:gd name="T4" fmla="*/ 227 w 227"/>
                <a:gd name="T5" fmla="*/ 226 h 226"/>
                <a:gd name="T6" fmla="*/ 0 w 227"/>
                <a:gd name="T7" fmla="*/ 226 h 226"/>
                <a:gd name="T8" fmla="*/ 0 w 22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6">
                  <a:moveTo>
                    <a:pt x="0" y="0"/>
                  </a:moveTo>
                  <a:lnTo>
                    <a:pt x="227" y="0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9" name="Freeform 181"/>
            <p:cNvSpPr>
              <a:spLocks/>
            </p:cNvSpPr>
            <p:nvPr/>
          </p:nvSpPr>
          <p:spPr bwMode="auto">
            <a:xfrm>
              <a:off x="2117" y="1764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227 w 227"/>
                <a:gd name="T3" fmla="*/ 0 h 227"/>
                <a:gd name="T4" fmla="*/ 227 w 227"/>
                <a:gd name="T5" fmla="*/ 227 h 227"/>
                <a:gd name="T6" fmla="*/ 113 w 227"/>
                <a:gd name="T7" fmla="*/ 227 h 227"/>
                <a:gd name="T8" fmla="*/ 113 w 227"/>
                <a:gd name="T9" fmla="*/ 113 h 227"/>
                <a:gd name="T10" fmla="*/ 0 w 227"/>
                <a:gd name="T11" fmla="*/ 113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0" name="Freeform 184"/>
            <p:cNvSpPr>
              <a:spLocks/>
            </p:cNvSpPr>
            <p:nvPr/>
          </p:nvSpPr>
          <p:spPr bwMode="auto">
            <a:xfrm>
              <a:off x="2230" y="1651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113 h 226"/>
                <a:gd name="T6" fmla="*/ 114 w 227"/>
                <a:gd name="T7" fmla="*/ 113 h 226"/>
                <a:gd name="T8" fmla="*/ 114 w 227"/>
                <a:gd name="T9" fmla="*/ 226 h 226"/>
                <a:gd name="T10" fmla="*/ 227 w 227"/>
                <a:gd name="T11" fmla="*/ 226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1" name="Freeform 185"/>
            <p:cNvSpPr>
              <a:spLocks/>
            </p:cNvSpPr>
            <p:nvPr/>
          </p:nvSpPr>
          <p:spPr bwMode="auto">
            <a:xfrm>
              <a:off x="2117" y="1537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227 h 227"/>
                <a:gd name="T4" fmla="*/ 113 w 113"/>
                <a:gd name="T5" fmla="*/ 227 h 227"/>
                <a:gd name="T6" fmla="*/ 113 w 113"/>
                <a:gd name="T7" fmla="*/ 0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0" name="グループ化 59"/>
          <p:cNvGrpSpPr/>
          <p:nvPr/>
        </p:nvGrpSpPr>
        <p:grpSpPr>
          <a:xfrm>
            <a:off x="1271426" y="738168"/>
            <a:ext cx="3340855" cy="4721106"/>
            <a:chOff x="1628450" y="1130586"/>
            <a:chExt cx="6859526" cy="9693492"/>
          </a:xfrm>
        </p:grpSpPr>
        <p:sp>
          <p:nvSpPr>
            <p:cNvPr id="61" name="正方形/長方形 60"/>
            <p:cNvSpPr/>
            <p:nvPr/>
          </p:nvSpPr>
          <p:spPr>
            <a:xfrm>
              <a:off x="3977649" y="144201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奈良市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2528019" y="3708599"/>
              <a:ext cx="1498211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大和高田市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2844443" y="1951237"/>
              <a:ext cx="1498211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大和郡山市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4035558" y="2570504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天理市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3352173" y="390693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橿原市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4188763" y="3612454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桜井市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2644710" y="6381850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五條市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2482367" y="470429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御所市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2086935" y="113058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生駒市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2364416" y="397440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葛城市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5670717" y="3683100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宇陀市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6036169" y="156696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山添村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1628450" y="237658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三郷町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5792755" y="5098355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東吉野村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5929699" y="666718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4184817" y="645604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黒滝村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3521024" y="5958087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下市町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5066800" y="9957693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下北山村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5797615" y="8546505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上北山村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3024482" y="10381723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十津川村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4356268" y="7477853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天川村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1629070" y="8707638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野迫川村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4454693" y="523081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吉野町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3410117" y="5179250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大淀町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2709514" y="3226594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広陵町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1964366" y="267218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王寺町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2619741" y="2637101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河合町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3618795" y="4334769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明日香村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2499114" y="2980373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上牧町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7437384" y="415220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御杖村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7066130" y="359509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曽爾村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3332193" y="469195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高取町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3273812" y="2646461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3410117" y="2871887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三宅町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3372145" y="3200733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田原本町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3171342" y="237658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安堵町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2553900" y="2267598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斑鳩町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1979779" y="199320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平群町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1833949" y="3103503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香芝市</a:t>
              </a:r>
            </a:p>
          </p:txBody>
        </p:sp>
      </p:grpSp>
      <p:grpSp>
        <p:nvGrpSpPr>
          <p:cNvPr id="141" name="グループ化 140"/>
          <p:cNvGrpSpPr/>
          <p:nvPr/>
        </p:nvGrpSpPr>
        <p:grpSpPr>
          <a:xfrm>
            <a:off x="5159430" y="812393"/>
            <a:ext cx="3340855" cy="4721106"/>
            <a:chOff x="1628450" y="1130586"/>
            <a:chExt cx="6859526" cy="9693492"/>
          </a:xfrm>
        </p:grpSpPr>
        <p:sp>
          <p:nvSpPr>
            <p:cNvPr id="142" name="正方形/長方形 141"/>
            <p:cNvSpPr/>
            <p:nvPr/>
          </p:nvSpPr>
          <p:spPr>
            <a:xfrm>
              <a:off x="3977649" y="144201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奈良市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2528019" y="3708599"/>
              <a:ext cx="1498211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大和高田市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2844443" y="1951237"/>
              <a:ext cx="1498211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大和郡山市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4035558" y="2570504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天理市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3352173" y="390693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橿原市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4188763" y="3612454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桜井市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2644710" y="6381850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五條市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2482367" y="470429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御所市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2086935" y="113058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生駒市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2364416" y="397440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葛城市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5670717" y="3683100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宇陀市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6036169" y="156696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山添村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1628450" y="237658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三郷町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5792755" y="5098355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東吉野村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5929699" y="666718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4184817" y="645604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黒滝村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3521024" y="5958087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下市町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5066800" y="9957693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下北山村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5797615" y="8546505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上北山村</a:t>
              </a: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3024482" y="10381723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十津川村</a:t>
              </a: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4356268" y="7477853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天川村</a:t>
              </a: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1629070" y="8707638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野迫川村</a:t>
              </a: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4454693" y="523081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吉野町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3410117" y="5179250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大淀町</a:t>
              </a: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2709514" y="3226594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広陵町</a:t>
              </a: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1964366" y="267218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王寺町</a:t>
              </a: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2619741" y="2637101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河合町</a:t>
              </a: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3618795" y="4334769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明日香村</a:t>
              </a: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2499114" y="2980373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上牧町</a:t>
              </a: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7437384" y="415220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御杖村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7066130" y="359509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曽爾村</a:t>
              </a: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3332193" y="469195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高取町</a:t>
              </a: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3273812" y="2646461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3410117" y="2871887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三宅町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3372145" y="3200733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田原本町</a:t>
              </a: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3171342" y="237658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安堵町</a:t>
              </a: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2553900" y="2267598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斑鳩町</a:t>
              </a: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1979779" y="199320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平群町</a:t>
              </a: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1833949" y="3103503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香芝市</a:t>
              </a:r>
            </a:p>
          </p:txBody>
        </p:sp>
      </p:grpSp>
      <p:grpSp>
        <p:nvGrpSpPr>
          <p:cNvPr id="222" name="グループ化 221"/>
          <p:cNvGrpSpPr/>
          <p:nvPr/>
        </p:nvGrpSpPr>
        <p:grpSpPr>
          <a:xfrm>
            <a:off x="1271426" y="6862102"/>
            <a:ext cx="3340855" cy="4721106"/>
            <a:chOff x="1628450" y="1130586"/>
            <a:chExt cx="6859526" cy="9693492"/>
          </a:xfrm>
        </p:grpSpPr>
        <p:sp>
          <p:nvSpPr>
            <p:cNvPr id="223" name="正方形/長方形 222"/>
            <p:cNvSpPr/>
            <p:nvPr/>
          </p:nvSpPr>
          <p:spPr>
            <a:xfrm>
              <a:off x="3977649" y="144201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奈良市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2528019" y="3708599"/>
              <a:ext cx="1498211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大和高田市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2844443" y="1951237"/>
              <a:ext cx="1498211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大和郡山市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4035558" y="2570504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天理市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3352173" y="390693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橿原市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4188763" y="3612454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桜井市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2644710" y="6381850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五條市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2482367" y="470429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御所市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2086935" y="113058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生駒市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2364416" y="397440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葛城市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5670717" y="3683100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宇陀市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6036169" y="156696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山添村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1628450" y="237658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三郷町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5792755" y="5098355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東吉野村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5929699" y="666718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4184817" y="645604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黒滝村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3521024" y="5958087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下市町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5066800" y="9957693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下北山村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5797615" y="8546505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上北山村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3024482" y="10381723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十津川村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4356268" y="7477853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天川村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1629070" y="8707638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野迫川村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4454693" y="523081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吉野町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3410117" y="5179250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大淀町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2709514" y="3226594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広陵町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1964366" y="267218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王寺町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2619741" y="2637101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河合町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3618795" y="4334769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明日香村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2499114" y="2980373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上牧町</a:t>
              </a: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7437384" y="415220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御杖村</a:t>
              </a: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7066130" y="359509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曽爾村</a:t>
              </a: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3332193" y="469195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高取町</a:t>
              </a: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3273812" y="2646461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3410117" y="2871887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三宅町</a:t>
              </a: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3372145" y="3200733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田原本町</a:t>
              </a: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3171342" y="237658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安堵町</a:t>
              </a: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2553900" y="2267598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斑鳩町</a:t>
              </a: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1979779" y="199320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平群町</a:t>
              </a: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1833949" y="3103503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香芝市</a:t>
              </a:r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5422025" y="6905400"/>
            <a:ext cx="3340855" cy="4721107"/>
            <a:chOff x="1628450" y="1130586"/>
            <a:chExt cx="6859526" cy="9693492"/>
          </a:xfrm>
        </p:grpSpPr>
        <p:sp>
          <p:nvSpPr>
            <p:cNvPr id="304" name="正方形/長方形 303"/>
            <p:cNvSpPr/>
            <p:nvPr/>
          </p:nvSpPr>
          <p:spPr>
            <a:xfrm>
              <a:off x="3977649" y="144201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奈良市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2528019" y="3708598"/>
              <a:ext cx="1498211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大和高田市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2844443" y="1951237"/>
              <a:ext cx="1498211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大和郡山市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4035558" y="2570504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天理市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3352173" y="390693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橿原市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4188763" y="361245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桜井市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2644710" y="6381849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五條市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2482367" y="470429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御所市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2086935" y="113058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生駒市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2364416" y="3974404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葛城市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5670717" y="3683099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宇陀市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6036169" y="156696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山添村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1628450" y="237658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三郷町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5792755" y="5098356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東吉野村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5929699" y="666718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4184817" y="645604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黒滝村</a:t>
              </a: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3521024" y="5958086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下市町</a:t>
              </a: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5066800" y="9957693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下北山村</a:t>
              </a: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5797615" y="8546506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上北山村</a:t>
              </a: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3024482" y="10381723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十津川村</a:t>
              </a: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4356268" y="7477854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天川村</a:t>
              </a: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1629070" y="8707639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野迫川村</a:t>
              </a: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4454693" y="5230813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吉野町</a:t>
              </a: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3410117" y="5179251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大淀町</a:t>
              </a: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2709514" y="3226593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広陵町</a:t>
              </a: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1964366" y="2672184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王寺町</a:t>
              </a:r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2619741" y="2637100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河合町</a:t>
              </a: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3618795" y="4334768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明日香村</a:t>
              </a: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2499114" y="298037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上牧町</a:t>
              </a:r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7437384" y="415220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御杖村</a:t>
              </a:r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7066130" y="3595092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曽爾村</a:t>
              </a: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3332193" y="469195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高取町</a:t>
              </a:r>
            </a:p>
          </p:txBody>
        </p:sp>
        <p:sp>
          <p:nvSpPr>
            <p:cNvPr id="336" name="正方形/長方形 335"/>
            <p:cNvSpPr/>
            <p:nvPr/>
          </p:nvSpPr>
          <p:spPr>
            <a:xfrm>
              <a:off x="3273812" y="2646461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3410117" y="2871887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三宅町</a:t>
              </a:r>
            </a:p>
          </p:txBody>
        </p:sp>
        <p:sp>
          <p:nvSpPr>
            <p:cNvPr id="338" name="正方形/長方形 337"/>
            <p:cNvSpPr/>
            <p:nvPr/>
          </p:nvSpPr>
          <p:spPr>
            <a:xfrm>
              <a:off x="3372145" y="3200733"/>
              <a:ext cx="127440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田原本町</a:t>
              </a:r>
            </a:p>
          </p:txBody>
        </p:sp>
        <p:sp>
          <p:nvSpPr>
            <p:cNvPr id="339" name="正方形/長方形 338"/>
            <p:cNvSpPr/>
            <p:nvPr/>
          </p:nvSpPr>
          <p:spPr>
            <a:xfrm>
              <a:off x="3171342" y="237658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安堵町</a:t>
              </a:r>
            </a:p>
          </p:txBody>
        </p:sp>
        <p:sp>
          <p:nvSpPr>
            <p:cNvPr id="340" name="正方形/長方形 339"/>
            <p:cNvSpPr/>
            <p:nvPr/>
          </p:nvSpPr>
          <p:spPr>
            <a:xfrm>
              <a:off x="2553900" y="2267598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斑鳩町</a:t>
              </a:r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1979779" y="1993205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平群町</a:t>
              </a:r>
            </a:p>
          </p:txBody>
        </p:sp>
        <p:sp>
          <p:nvSpPr>
            <p:cNvPr id="342" name="正方形/長方形 341"/>
            <p:cNvSpPr/>
            <p:nvPr/>
          </p:nvSpPr>
          <p:spPr>
            <a:xfrm>
              <a:off x="1833949" y="3103503"/>
              <a:ext cx="1050592" cy="442355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香芝市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8417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360</Words>
  <Application>Microsoft Office PowerPoint</Application>
  <PresentationFormat>A3 297x420 mm</PresentationFormat>
  <Paragraphs>351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PPTX008_奈良県地図</dc:title>
  <dc:subject>PPTX008_奈良県地図</dc:subject>
  <dc:creator>http://www.digipot.net</dc:creator>
  <cp:keywords>地図; 地図,奈良県</cp:keywords>
  <cp:revision>1</cp:revision>
  <dcterms:created xsi:type="dcterms:W3CDTF">2011-09-01T12:09:10Z</dcterms:created>
  <dcterms:modified xsi:type="dcterms:W3CDTF">2012-06-27T08:10:42Z</dcterms:modified>
  <cp:category>パワーポイント</cp:category>
</cp:coreProperties>
</file>